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knigi.net/books_files/online_html/80917/i_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258050" cy="458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Ёжик-мореход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«Постановочная» (по системе «Дерево» Е.Ф. Архиповой)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история с использованием биоэнергопластики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Цель</a:t>
            </a:r>
            <a:r>
              <a:rPr lang="ru-RU" sz="1600" dirty="0" smtClean="0"/>
              <a:t>: подготовка органов артикуляции к постановке звука л.</a:t>
            </a:r>
            <a:br>
              <a:rPr lang="ru-RU" sz="1600" dirty="0" smtClean="0"/>
            </a:br>
            <a:r>
              <a:rPr lang="ru-RU" sz="1600" b="1" dirty="0" smtClean="0"/>
              <a:t>Ход: </a:t>
            </a:r>
            <a:r>
              <a:rPr lang="ru-RU" sz="1600" dirty="0" smtClean="0"/>
              <a:t>педагог рассказывает сказку, параллельно выполняя артикуляционное упражнение и движение кистью. Ребенок слушает и повторяет движения.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i="1" dirty="0" smtClean="0"/>
              <a:t>За высоким </a:t>
            </a:r>
            <a:r>
              <a:rPr lang="ru-RU" sz="1600" b="1" i="1" u="sng" dirty="0" smtClean="0"/>
              <a:t>Забором</a:t>
            </a:r>
            <a:r>
              <a:rPr lang="ru-RU" sz="1600" b="1" i="1" dirty="0" smtClean="0"/>
              <a:t> </a:t>
            </a:r>
            <a:r>
              <a:rPr lang="ru-RU" sz="1600" i="1" dirty="0" smtClean="0"/>
              <a:t>стоит </a:t>
            </a:r>
            <a:r>
              <a:rPr lang="ru-RU" sz="1600" b="1" i="1" u="sng" dirty="0" smtClean="0"/>
              <a:t>Дом </a:t>
            </a:r>
            <a:r>
              <a:rPr lang="ru-RU" sz="1600" dirty="0" smtClean="0"/>
              <a:t>(пальцы рук соединить под углом, большие пальцы соединить («крыша» дома).</a:t>
            </a:r>
          </a:p>
          <a:p>
            <a:r>
              <a:rPr lang="ru-RU" sz="1600" i="1" dirty="0" smtClean="0"/>
              <a:t>В этом доме живут </a:t>
            </a:r>
            <a:r>
              <a:rPr lang="ru-RU" sz="1600" b="1" i="1" u="sng" dirty="0" smtClean="0"/>
              <a:t>Зайчик </a:t>
            </a:r>
            <a:r>
              <a:rPr lang="ru-RU" sz="1600" u="sng" dirty="0" smtClean="0"/>
              <a:t>(</a:t>
            </a:r>
            <a:r>
              <a:rPr lang="ru-RU" sz="1600" dirty="0" smtClean="0"/>
              <a:t>указательный и средний палец выпрямлены вверх. Большой палец прижимает безымянный и мизинец к ладони)</a:t>
            </a:r>
            <a:r>
              <a:rPr lang="ru-RU" sz="1600" i="1" dirty="0" smtClean="0"/>
              <a:t>, </a:t>
            </a:r>
            <a:r>
              <a:rPr lang="ru-RU" sz="1600" b="1" i="1" u="sng" dirty="0" smtClean="0"/>
              <a:t>Козочка</a:t>
            </a:r>
            <a:r>
              <a:rPr lang="ru-RU" sz="1600" i="1" dirty="0" smtClean="0"/>
              <a:t> </a:t>
            </a:r>
            <a:r>
              <a:rPr lang="ru-RU" sz="1600" dirty="0" smtClean="0"/>
              <a:t>(указательный и мизинец выпрямить, средний и безымянный прижать большим к ладони)</a:t>
            </a:r>
            <a:r>
              <a:rPr lang="ru-RU" sz="1600" i="1" dirty="0" smtClean="0"/>
              <a:t> и </a:t>
            </a:r>
            <a:r>
              <a:rPr lang="ru-RU" sz="1600" b="1" i="1" u="sng" dirty="0" smtClean="0"/>
              <a:t>Ёжик</a:t>
            </a:r>
            <a:r>
              <a:rPr lang="ru-RU" sz="1600" b="1" u="sng" dirty="0" smtClean="0"/>
              <a:t> </a:t>
            </a:r>
            <a:r>
              <a:rPr lang="ru-RU" sz="1600" dirty="0" smtClean="0"/>
              <a:t>(указательный, средний и безымянный вытянуты вверх и расставлены врозь и напряжены. Большой палец прижимает мизинец к ладони)</a:t>
            </a:r>
          </a:p>
          <a:p>
            <a:r>
              <a:rPr lang="ru-RU" sz="1600" i="1" dirty="0" smtClean="0"/>
              <a:t>Ёжик мечтал стать мореходом. Однажды он проснулся, посмотрел в </a:t>
            </a:r>
            <a:r>
              <a:rPr lang="ru-RU" sz="1600" b="1" i="1" u="sng" dirty="0" smtClean="0"/>
              <a:t>Окно</a:t>
            </a:r>
            <a:r>
              <a:rPr lang="ru-RU" sz="1600" i="1" dirty="0" smtClean="0"/>
              <a:t> и увидел, что в море на горизонте плывет что-то большое.</a:t>
            </a:r>
            <a:endParaRPr lang="ru-RU" sz="1600" dirty="0" smtClean="0"/>
          </a:p>
          <a:p>
            <a:r>
              <a:rPr lang="ru-RU" sz="1600" i="1" dirty="0" smtClean="0"/>
              <a:t>Выкатился он во двор, взобрался повыше на </a:t>
            </a:r>
            <a:r>
              <a:rPr lang="ru-RU" sz="1600" b="1" i="1" u="sng" dirty="0" smtClean="0"/>
              <a:t>Мост</a:t>
            </a:r>
            <a:r>
              <a:rPr lang="ru-RU" sz="1600" i="1" dirty="0" smtClean="0"/>
              <a:t>. Так и есть! Это настоящий пароход проплывает. Надо срочно бежать к берегу.</a:t>
            </a:r>
            <a:endParaRPr lang="ru-RU" sz="1600" dirty="0" smtClean="0"/>
          </a:p>
          <a:p>
            <a:r>
              <a:rPr lang="ru-RU" sz="1600" i="1" dirty="0" smtClean="0"/>
              <a:t>Увидел, что </a:t>
            </a:r>
            <a:r>
              <a:rPr lang="ru-RU" sz="1600" b="1" i="1" u="sng" dirty="0" smtClean="0"/>
              <a:t>Лопата</a:t>
            </a:r>
            <a:r>
              <a:rPr lang="ru-RU" sz="1600" i="1" dirty="0" smtClean="0"/>
              <a:t> валяется. Не порядок, пойдет кто-то, наступит и упадет.  Убрал ее подальше, прислонил к </a:t>
            </a:r>
            <a:r>
              <a:rPr lang="ru-RU" sz="1600" b="1" i="1" u="sng" dirty="0" smtClean="0"/>
              <a:t>Забору</a:t>
            </a:r>
            <a:r>
              <a:rPr lang="ru-RU" sz="1600" i="1" dirty="0" smtClean="0"/>
              <a:t>.</a:t>
            </a:r>
            <a:endParaRPr lang="ru-RU" sz="1600" dirty="0" smtClean="0"/>
          </a:p>
          <a:p>
            <a:r>
              <a:rPr lang="ru-RU" sz="1600" i="1" dirty="0" smtClean="0"/>
              <a:t>И побежал, что было сил.</a:t>
            </a:r>
            <a:endParaRPr lang="ru-RU" sz="1600" dirty="0" smtClean="0"/>
          </a:p>
          <a:p>
            <a:r>
              <a:rPr lang="ru-RU" sz="1600" i="1" dirty="0" smtClean="0"/>
              <a:t>Оказался на берегу моря. И теперь совсем близко увидел белоснежный красивый </a:t>
            </a:r>
            <a:r>
              <a:rPr lang="ru-RU" sz="1600" b="1" i="1" u="sng" dirty="0" smtClean="0"/>
              <a:t>Пароход.</a:t>
            </a:r>
            <a:r>
              <a:rPr lang="ru-RU" sz="1600" i="1" dirty="0" smtClean="0"/>
              <a:t> Пароход тоже заметил Ёжика и громко ему загудел (</a:t>
            </a:r>
            <a:r>
              <a:rPr lang="ru-RU" sz="1600" b="1" i="1" u="sng" dirty="0" smtClean="0"/>
              <a:t>Пароход гудит</a:t>
            </a:r>
            <a:r>
              <a:rPr lang="ru-RU" sz="1600" i="1" dirty="0" smtClean="0"/>
              <a:t>).</a:t>
            </a:r>
            <a:endParaRPr lang="ru-RU" sz="1600" dirty="0" smtClean="0"/>
          </a:p>
          <a:p>
            <a:r>
              <a:rPr lang="ru-RU" sz="1600" i="1" dirty="0" smtClean="0"/>
              <a:t>Пароход уплыл, а Ёжик пошел домой. И дал себе слово, что когда вырастет, то станет мореходом.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.pinimg.com/originals/98/2c/d5/982cd5d382e9d3d96293d8f27d295f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395864" cy="6132035"/>
          </a:xfrm>
          <a:prstGeom prst="rect">
            <a:avLst/>
          </a:prstGeom>
          <a:noFill/>
        </p:spPr>
      </p:pic>
      <p:pic>
        <p:nvPicPr>
          <p:cNvPr id="3" name="Picture 2" descr="https://pbs.twimg.com/profile_banners/81348249/1452255593/1500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8820472" cy="2940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.pinimg.com/originals/98/2c/d5/982cd5d382e9d3d96293d8f27d295f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88640"/>
            <a:ext cx="5933384" cy="5688632"/>
          </a:xfrm>
          <a:prstGeom prst="rect">
            <a:avLst/>
          </a:prstGeom>
          <a:noFill/>
        </p:spPr>
      </p:pic>
      <p:pic>
        <p:nvPicPr>
          <p:cNvPr id="3" name="Picture 4" descr="https://101zabava.club/wp-content/uploads/2019/03/animaciya_zhivotnye_na_prozrachnom_fone_34_151050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2104405" cy="3475165"/>
          </a:xfrm>
          <a:prstGeom prst="rect">
            <a:avLst/>
          </a:prstGeom>
          <a:noFill/>
        </p:spPr>
      </p:pic>
      <p:pic>
        <p:nvPicPr>
          <p:cNvPr id="4" name="Picture 6" descr="https://img-fotki.yandex.ru/get/2708/14068530.1f1/0_d9484_40c7a5d2_X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92896"/>
            <a:ext cx="2953726" cy="3744416"/>
          </a:xfrm>
          <a:prstGeom prst="rect">
            <a:avLst/>
          </a:prstGeom>
          <a:noFill/>
        </p:spPr>
      </p:pic>
      <p:pic>
        <p:nvPicPr>
          <p:cNvPr id="5" name="Picture 28" descr="https://i.pinimg.com/originals/f8/65/18/f86518c373533c39c9353a08258f082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9000"/>
            <a:ext cx="2564283" cy="2796407"/>
          </a:xfrm>
          <a:prstGeom prst="rect">
            <a:avLst/>
          </a:prstGeom>
          <a:noFill/>
        </p:spPr>
      </p:pic>
      <p:pic>
        <p:nvPicPr>
          <p:cNvPr id="14342" name="Picture 6" descr="https://i.postimg.cc/NfRrNZLM/png-sapka-resimleri-chapeaux-bonnets-Gozdeforum-Forumelele-68.png"/>
          <p:cNvPicPr>
            <a:picLocks noChangeAspect="1" noChangeArrowheads="1"/>
          </p:cNvPicPr>
          <p:nvPr/>
        </p:nvPicPr>
        <p:blipFill>
          <a:blip r:embed="rId6" cstate="print"/>
          <a:srcRect b="51744"/>
          <a:stretch>
            <a:fillRect/>
          </a:stretch>
        </p:blipFill>
        <p:spPr bwMode="auto">
          <a:xfrm flipH="1">
            <a:off x="6096000" y="2667000"/>
            <a:ext cx="2790254" cy="15633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153/17685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28650"/>
            <a:ext cx="5505450" cy="4324350"/>
          </a:xfrm>
          <a:prstGeom prst="rect">
            <a:avLst/>
          </a:prstGeom>
          <a:noFill/>
        </p:spPr>
      </p:pic>
      <p:pic>
        <p:nvPicPr>
          <p:cNvPr id="3" name="Picture 18" descr="http://virtuellife.v.i.pic.centerblog.net/o/ade327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725200" cy="5486400"/>
          </a:xfrm>
          <a:prstGeom prst="rect">
            <a:avLst/>
          </a:prstGeom>
          <a:noFill/>
        </p:spPr>
      </p:pic>
      <p:pic>
        <p:nvPicPr>
          <p:cNvPr id="2" name="Picture 28" descr="https://i.pinimg.com/originals/f8/65/18/f86518c373533c39c9353a08258f082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05200"/>
            <a:ext cx="2564283" cy="2796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6e/000745e5-27fdf9f6/hello_html_m26d0b28f.jpg"/>
          <p:cNvPicPr>
            <a:picLocks noChangeAspect="1" noChangeArrowheads="1"/>
          </p:cNvPicPr>
          <p:nvPr/>
        </p:nvPicPr>
        <p:blipFill>
          <a:blip r:embed="rId2" cstate="print"/>
          <a:srcRect l="12138" r="67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8" descr="https://i.pinimg.com/originals/f8/65/18/f86518c373533c39c9353a08258f082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2564283" cy="2796407"/>
          </a:xfrm>
          <a:prstGeom prst="rect">
            <a:avLst/>
          </a:prstGeom>
          <a:noFill/>
        </p:spPr>
      </p:pic>
      <p:pic>
        <p:nvPicPr>
          <p:cNvPr id="4" name="Picture 14" descr="http://pngimg.com/uploads/bridge/bridge_PNG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56533" y="3501008"/>
            <a:ext cx="2673635" cy="1224136"/>
          </a:xfrm>
          <a:prstGeom prst="rect">
            <a:avLst/>
          </a:prstGeom>
          <a:noFill/>
        </p:spPr>
      </p:pic>
      <p:sp>
        <p:nvSpPr>
          <p:cNvPr id="17422" name="AutoShape 14" descr="https://www.pinclipart.com/picdir/big/1-17170_clip-art-free-stock-boat-svg-yacht-sail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https://www.pinclipart.com/picdir/big/1-17170_clip-art-free-stock-boat-svg-yacht-sail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6" name="AutoShape 18" descr="https://www.pinclipart.com/picdir/big/1-17170_clip-art-free-stock-boat-svg-yacht-sail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0" name="Picture 22" descr="https://www.pinclipart.com/picdir/big/1-17170_clip-art-free-stock-boat-svg-yacht-sailing.png"/>
          <p:cNvPicPr>
            <a:picLocks noChangeAspect="1" noChangeArrowheads="1"/>
          </p:cNvPicPr>
          <p:nvPr/>
        </p:nvPicPr>
        <p:blipFill>
          <a:blip r:embed="rId5" cstate="print"/>
          <a:srcRect b="32349"/>
          <a:stretch>
            <a:fillRect/>
          </a:stretch>
        </p:blipFill>
        <p:spPr bwMode="auto">
          <a:xfrm flipH="1">
            <a:off x="3124200" y="2209800"/>
            <a:ext cx="2127738" cy="153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6e/000745e5-27fdf9f6/hello_html_m26d0b28f.jpg"/>
          <p:cNvPicPr>
            <a:picLocks noChangeAspect="1" noChangeArrowheads="1"/>
          </p:cNvPicPr>
          <p:nvPr/>
        </p:nvPicPr>
        <p:blipFill>
          <a:blip r:embed="rId2" cstate="print"/>
          <a:srcRect l="12138" r="67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8" descr="https://i.pinimg.com/originals/f8/65/18/f86518c373533c39c9353a08258f082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76600"/>
            <a:ext cx="2564283" cy="2796407"/>
          </a:xfrm>
          <a:prstGeom prst="rect">
            <a:avLst/>
          </a:prstGeom>
          <a:noFill/>
        </p:spPr>
      </p:pic>
      <p:pic>
        <p:nvPicPr>
          <p:cNvPr id="4" name="Picture 2" descr="https://pbs.twimg.com/profile_banners/81348249/1452255593/1500x500"/>
          <p:cNvPicPr>
            <a:picLocks noChangeAspect="1" noChangeArrowheads="1"/>
          </p:cNvPicPr>
          <p:nvPr/>
        </p:nvPicPr>
        <p:blipFill>
          <a:blip r:embed="rId4" cstate="print"/>
          <a:srcRect r="50201"/>
          <a:stretch>
            <a:fillRect/>
          </a:stretch>
        </p:blipFill>
        <p:spPr bwMode="auto">
          <a:xfrm>
            <a:off x="4751512" y="3581400"/>
            <a:ext cx="4392488" cy="2940157"/>
          </a:xfrm>
          <a:prstGeom prst="rect">
            <a:avLst/>
          </a:prstGeom>
          <a:noFill/>
        </p:spPr>
      </p:pic>
      <p:pic>
        <p:nvPicPr>
          <p:cNvPr id="5" name="Picture 6" descr="https://clipart-best.com/img/shovel/shovel-clip-art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19400" y="4572000"/>
            <a:ext cx="1505379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 -0.12222 L 0.41771 -0.0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lipart-library.com/images/pT5rE4Aec.jpg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8" descr="https://i.pinimg.com/originals/f8/65/18/f86518c373533c39c9353a08258f082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2564283" cy="2796407"/>
          </a:xfrm>
          <a:prstGeom prst="rect">
            <a:avLst/>
          </a:prstGeom>
          <a:noFill/>
        </p:spPr>
      </p:pic>
      <p:pic>
        <p:nvPicPr>
          <p:cNvPr id="4" name="Picture 22" descr="https://www.pinclipart.com/picdir/big/1-17170_clip-art-free-stock-boat-svg-yacht-sailing.png"/>
          <p:cNvPicPr>
            <a:picLocks noChangeAspect="1" noChangeArrowheads="1"/>
          </p:cNvPicPr>
          <p:nvPr/>
        </p:nvPicPr>
        <p:blipFill>
          <a:blip r:embed="rId4" cstate="print"/>
          <a:srcRect b="32349"/>
          <a:stretch>
            <a:fillRect/>
          </a:stretch>
        </p:blipFill>
        <p:spPr bwMode="auto">
          <a:xfrm>
            <a:off x="4495800" y="1676400"/>
            <a:ext cx="2127738" cy="1536700"/>
          </a:xfrm>
          <a:prstGeom prst="rect">
            <a:avLst/>
          </a:prstGeom>
          <a:noFill/>
        </p:spPr>
      </p:pic>
      <p:pic>
        <p:nvPicPr>
          <p:cNvPr id="5" name="Picture 6" descr="https://i.postimg.cc/NfRrNZLM/png-sapka-resimleri-chapeaux-bonnets-Gozdeforum-Forumelele-68.png"/>
          <p:cNvPicPr>
            <a:picLocks noChangeAspect="1" noChangeArrowheads="1"/>
          </p:cNvPicPr>
          <p:nvPr/>
        </p:nvPicPr>
        <p:blipFill>
          <a:blip r:embed="rId5" cstate="print"/>
          <a:srcRect b="51744"/>
          <a:stretch>
            <a:fillRect/>
          </a:stretch>
        </p:blipFill>
        <p:spPr bwMode="auto">
          <a:xfrm flipH="1">
            <a:off x="457200" y="2667000"/>
            <a:ext cx="2790254" cy="156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  <a:t>Спасибо </a:t>
            </a:r>
            <a: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  <a:t>за внимание!</a:t>
            </a:r>
            <a:b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Презентация подготовлена</a:t>
            </a:r>
            <a:b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учителем-логопедом </a:t>
            </a:r>
            <a:b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ДОУ № 32 г. Липецка </a:t>
            </a:r>
            <a:b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Зазулиной Е.В.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Intel\Downloads\Рисунок1.jpg"/>
          <p:cNvPicPr>
            <a:picLocks noChangeAspect="1" noChangeArrowheads="1"/>
          </p:cNvPicPr>
          <p:nvPr/>
        </p:nvPicPr>
        <p:blipFill>
          <a:blip r:embed="rId3" cstate="print"/>
          <a:srcRect b="53749"/>
          <a:stretch>
            <a:fillRect/>
          </a:stretch>
        </p:blipFill>
        <p:spPr bwMode="auto">
          <a:xfrm>
            <a:off x="7772400" y="5715000"/>
            <a:ext cx="852824" cy="62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Ёжик-мореход</vt:lpstr>
      <vt:lpstr>«Постановочная» (по системе «Дерево» Е.Ф. Архиповой)  история с использованием биоэнергопластики  Цель: подготовка органов артикуляции к постановке звука л. Ход: педагог рассказывает сказку, параллельно выполняя артикуляционное упражнение и движение кистью. Ребенок слушает и повторяет движения.</vt:lpstr>
      <vt:lpstr>Слайд 3</vt:lpstr>
      <vt:lpstr>Слайд 4</vt:lpstr>
      <vt:lpstr>Слайд 5</vt:lpstr>
      <vt:lpstr>Слайд 6</vt:lpstr>
      <vt:lpstr>Слайд 7</vt:lpstr>
      <vt:lpstr>Слайд 8</vt:lpstr>
      <vt:lpstr>  Спасибо за внимание!  Презентация подготовлена учителем-логопедом  ДОУ № 32 г. Липецка  Зазулиной Е.В.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Ёжик-мореход</dc:title>
  <dc:creator>Intel</dc:creator>
  <cp:lastModifiedBy>Intel</cp:lastModifiedBy>
  <cp:revision>9</cp:revision>
  <dcterms:created xsi:type="dcterms:W3CDTF">2020-12-01T12:25:21Z</dcterms:created>
  <dcterms:modified xsi:type="dcterms:W3CDTF">2020-12-02T13:09:56Z</dcterms:modified>
</cp:coreProperties>
</file>