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640960" cy="33843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Мастер-класс 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«копилка МИККИ МАУС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из банки Своими РУКАМИ!»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FF0000"/>
                </a:solidFill>
                <a:latin typeface="Arial Black" pitchFamily="34" charset="0"/>
              </a:rPr>
              <a:t>                          </a:t>
            </a:r>
            <a:r>
              <a:rPr lang="ru-RU" sz="1400" b="1" smtClean="0">
                <a:solidFill>
                  <a:srgbClr val="FF0000"/>
                </a:solidFill>
                <a:latin typeface="Arial Black" pitchFamily="34" charset="0"/>
              </a:rPr>
              <a:t>подготовила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                          воспитатель </a:t>
            </a:r>
            <a:r>
              <a:rPr lang="ru-RU" sz="1400" b="1" dirty="0" err="1" smtClean="0">
                <a:solidFill>
                  <a:srgbClr val="FF0000"/>
                </a:solidFill>
                <a:latin typeface="Arial Black" pitchFamily="34" charset="0"/>
              </a:rPr>
              <a:t>брызгунова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Arial Black" pitchFamily="34" charset="0"/>
              </a:rPr>
              <a:t>о.е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5027712" cy="2513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82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ШАГ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8.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10" y="1052736"/>
            <a:ext cx="7722445" cy="15362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0" dirty="0" smtClean="0"/>
              <a:t>      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красной ткани вырежьте полоску и овал. Размер фигур зависит от того, насколько большой бант на копилке вы собираетесь сделать. Зажмите овал пальцами посередине. Чтобы конструкция не распалась, оберните центр полоской, смазанной клеем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6" y="2780928"/>
            <a:ext cx="76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9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ШАГ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9.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323" y="1196752"/>
            <a:ext cx="7520940" cy="528172"/>
          </a:xfrm>
        </p:spPr>
        <p:txBody>
          <a:bodyPr>
            <a:normAutofit fontScale="92500"/>
          </a:bodyPr>
          <a:lstStyle/>
          <a:p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Закрепите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бант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рядом с отверстием для монет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. Ваша копилка готова!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6197"/>
            <a:ext cx="50405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475252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39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752094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нам понадобится: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0" dirty="0" smtClean="0"/>
              <a:t>Банка </a:t>
            </a:r>
            <a:r>
              <a:rPr lang="ru-RU" sz="2200" b="0" dirty="0"/>
              <a:t>с пластмассовой крышкой;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чёрная и красная аэрозольная краска;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карандаш или ручка;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канцелярский нож;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ножницы;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белые клейкие круги;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чёрный блестящий </a:t>
            </a:r>
            <a:r>
              <a:rPr lang="ru-RU" sz="2200" b="0" dirty="0" err="1"/>
              <a:t>фоамиран</a:t>
            </a:r>
            <a:r>
              <a:rPr lang="ru-RU" sz="2200" b="0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циркуль;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/>
              <a:t>красная ткань;</a:t>
            </a:r>
          </a:p>
          <a:p>
            <a:pPr>
              <a:buFont typeface="Arial" pitchFamily="34" charset="0"/>
              <a:buChar char="•"/>
            </a:pPr>
            <a:r>
              <a:rPr lang="ru-RU" sz="2200" b="0" dirty="0" smtClean="0"/>
              <a:t>клеевой </a:t>
            </a:r>
            <a:r>
              <a:rPr lang="ru-RU" sz="2200" b="0" dirty="0"/>
              <a:t>пистолет.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7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10801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 </a:t>
            </a:r>
            <a:r>
              <a:rPr lang="ru-RU" b="1" dirty="0" smtClean="0">
                <a:solidFill>
                  <a:srgbClr val="FF0000"/>
                </a:solidFill>
              </a:rPr>
              <a:t>делать?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Шаг 1.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1800" b="0" dirty="0" smtClean="0"/>
              <a:t>Ручкой </a:t>
            </a:r>
            <a:r>
              <a:rPr lang="ru-RU" sz="1800" b="0" dirty="0"/>
              <a:t>или карандашом наметьте на крышке узкий </a:t>
            </a:r>
            <a:r>
              <a:rPr lang="ru-RU" sz="1800" b="0" dirty="0" smtClean="0"/>
              <a:t>прямоугольник. Вырежьте </a:t>
            </a:r>
            <a:r>
              <a:rPr lang="ru-RU" sz="1800" b="0" dirty="0"/>
              <a:t>его канцелярским ножом. Получится отверстие для </a:t>
            </a:r>
            <a:r>
              <a:rPr lang="ru-RU" sz="1800" b="0" dirty="0" smtClean="0"/>
              <a:t>монет.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908032" cy="3954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8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ШАГ 2.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     Покройте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чёрной краской внешние стороны детали. Отложите заготовку.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Понадобится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немного времени, чтобы она подсохла.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2204864"/>
            <a:ext cx="76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23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ШАГ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346" y="1124744"/>
            <a:ext cx="7520940" cy="744196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</a:rPr>
              <a:t>Покрасьте банку в красный цвет.</a:t>
            </a:r>
            <a:endParaRPr lang="ru-RU" sz="2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6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33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ШАГ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4.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520940" cy="816204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     Зафиксируйте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банке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белые клейкие круги. Размещайте их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на одинаковом расстоянии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друг от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друга.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620000" cy="3800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06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ШАГ 5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40768"/>
            <a:ext cx="7520940" cy="744196"/>
          </a:xfrm>
        </p:spPr>
        <p:txBody>
          <a:bodyPr>
            <a:normAutofit/>
          </a:bodyPr>
          <a:lstStyle/>
          <a:p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На обратной стороне блестящего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</a:rPr>
              <a:t>фоамирана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 циркулем наметьте два одинаковых круга и вырежьте их. Это уши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6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94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ШАГ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6.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600180"/>
          </a:xfrm>
        </p:spPr>
        <p:txBody>
          <a:bodyPr>
            <a:normAutofit/>
          </a:bodyPr>
          <a:lstStyle/>
          <a:p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В нижних частях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заготовок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вырежьте треугольники. Нанесите 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клей.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6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3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ШАГ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7.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672188"/>
          </a:xfrm>
        </p:spPr>
        <p:txBody>
          <a:bodyPr>
            <a:normAutofit/>
          </a:bodyPr>
          <a:lstStyle/>
          <a:p>
            <a:r>
              <a:rPr lang="ru-RU" sz="2000" b="0" dirty="0">
                <a:solidFill>
                  <a:schemeClr val="accent1">
                    <a:lumMod val="50000"/>
                  </a:schemeClr>
                </a:solidFill>
              </a:rPr>
              <a:t>Зафиксируйте уши на крышке банки</a:t>
            </a:r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62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528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43</TotalTime>
  <Words>248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Franklin Gothic Book</vt:lpstr>
      <vt:lpstr>Franklin Gothic Medium</vt:lpstr>
      <vt:lpstr>Tunga</vt:lpstr>
      <vt:lpstr>Wingdings</vt:lpstr>
      <vt:lpstr>Углы</vt:lpstr>
      <vt:lpstr>Мастер-класс  «копилка МИККИ МАУС из банки Своими РУКАМИ!»                              подготовила                                                                                      воспитатель брызгунова о.е.</vt:lpstr>
      <vt:lpstr>нам понадобится:</vt:lpstr>
      <vt:lpstr>Как делать? Шаг 1. </vt:lpstr>
      <vt:lpstr>ШАГ 2.</vt:lpstr>
      <vt:lpstr>ШАГ 3.</vt:lpstr>
      <vt:lpstr>ШАГ 4.</vt:lpstr>
      <vt:lpstr>ШАГ 5.</vt:lpstr>
      <vt:lpstr>ШАГ 6.</vt:lpstr>
      <vt:lpstr>ШАГ 7.</vt:lpstr>
      <vt:lpstr>ШАГ 8.</vt:lpstr>
      <vt:lpstr>ШАГ 9.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«копилкА из банки СВОМИ РУКАМИ!» </dc:title>
  <dc:creator>Капелька</dc:creator>
  <cp:lastModifiedBy>Натали</cp:lastModifiedBy>
  <cp:revision>8</cp:revision>
  <dcterms:created xsi:type="dcterms:W3CDTF">2022-12-05T07:23:03Z</dcterms:created>
  <dcterms:modified xsi:type="dcterms:W3CDTF">2022-12-08T08:47:10Z</dcterms:modified>
</cp:coreProperties>
</file>