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74" r:id="rId9"/>
    <p:sldId id="262" r:id="rId10"/>
    <p:sldId id="276" r:id="rId11"/>
    <p:sldId id="263" r:id="rId12"/>
    <p:sldId id="264" r:id="rId13"/>
    <p:sldId id="265" r:id="rId14"/>
    <p:sldId id="277" r:id="rId15"/>
    <p:sldId id="278" r:id="rId16"/>
    <p:sldId id="266" r:id="rId17"/>
    <p:sldId id="269" r:id="rId18"/>
    <p:sldId id="275" r:id="rId19"/>
    <p:sldId id="267" r:id="rId20"/>
    <p:sldId id="270" r:id="rId21"/>
    <p:sldId id="271" r:id="rId22"/>
    <p:sldId id="273" r:id="rId23"/>
    <p:sldId id="272" r:id="rId24"/>
    <p:sldId id="284" r:id="rId25"/>
    <p:sldId id="279" r:id="rId26"/>
    <p:sldId id="282" r:id="rId27"/>
    <p:sldId id="268" r:id="rId28"/>
    <p:sldId id="280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6582" autoAdjust="0"/>
    <p:restoredTop sz="97772" autoAdjust="0"/>
  </p:normalViewPr>
  <p:slideViewPr>
    <p:cSldViewPr>
      <p:cViewPr varScale="1">
        <p:scale>
          <a:sx n="112" d="100"/>
          <a:sy n="112" d="100"/>
        </p:scale>
        <p:origin x="12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4C601-9844-46B2-BC83-B1666A405773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44ED5-C74D-4A4C-8F41-0A7E6DDC9A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004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44ED5-C74D-4A4C-8F41-0A7E6DDC9A9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63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237C-E08E-4364-A256-25530CE4F8E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A7C-591C-4358-8488-5942D6CAC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237C-E08E-4364-A256-25530CE4F8E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A7C-591C-4358-8488-5942D6CAC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237C-E08E-4364-A256-25530CE4F8E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A7C-591C-4358-8488-5942D6CAC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237C-E08E-4364-A256-25530CE4F8E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A7C-591C-4358-8488-5942D6CAC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237C-E08E-4364-A256-25530CE4F8E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A7C-591C-4358-8488-5942D6CAC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237C-E08E-4364-A256-25530CE4F8E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A7C-591C-4358-8488-5942D6CAC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237C-E08E-4364-A256-25530CE4F8E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A7C-591C-4358-8488-5942D6CAC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237C-E08E-4364-A256-25530CE4F8E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A7C-591C-4358-8488-5942D6CAC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237C-E08E-4364-A256-25530CE4F8E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A7C-591C-4358-8488-5942D6CAC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237C-E08E-4364-A256-25530CE4F8E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A7C-591C-4358-8488-5942D6CAC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237C-E08E-4364-A256-25530CE4F8E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A7C-591C-4358-8488-5942D6CAC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A237C-E08E-4364-A256-25530CE4F8E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38A7C-591C-4358-8488-5942D6CAC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kak.znate.ru/docs/index-16953.html" TargetMode="External"/><Relationship Id="rId7" Type="http://schemas.openxmlformats.org/officeDocument/2006/relationships/hyperlink" Target="https://www.google.ru/search?q=&#1080;&#1089;&#1090;&#1086;&#1088;&#1080;&#1103;+&#1083;&#1080;&#1087;&#1077;&#1094;&#1082;&#1072;+&#1092;&#1086;&#1090;&#1086;&amp;oq=&#1048;&#1089;&#1090;&#1086;&#1088;&#1080;&#1103;+&#1051;&#1080;&#1087;&#1077;&#1094;&#1082;&#1072;&amp;aqs=chrome.1.69i57j0j69i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-on-travels.ru/article.php?narticle=172" TargetMode="External"/><Relationship Id="rId5" Type="http://schemas.openxmlformats.org/officeDocument/2006/relationships/hyperlink" Target="http://vashvoyage.com/second/142-2010-01-14-14-30-01" TargetMode="External"/><Relationship Id="rId4" Type="http://schemas.openxmlformats.org/officeDocument/2006/relationships/hyperlink" Target="http://ru.wikipedia.org/wiki/%D0%9B%D0%B8%D0%BF%D0%B5%D1%86%D0%B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5013176"/>
            <a:ext cx="6400800" cy="312440"/>
          </a:xfrm>
        </p:spPr>
        <p:txBody>
          <a:bodyPr>
            <a:noAutofit/>
          </a:bodyPr>
          <a:lstStyle/>
          <a:p>
            <a:pPr algn="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Савина И. Е.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382930"/>
            <a:ext cx="610019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4400" b="1" dirty="0">
                <a:ln w="1905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ЛИПЕЦК: </a:t>
            </a:r>
            <a:endParaRPr lang="ru-RU" sz="4400" b="1" dirty="0" smtClean="0">
              <a:ln w="1905"/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n w="1905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</a:t>
            </a:r>
            <a:endParaRPr lang="ru-RU" sz="4400" b="1" dirty="0" smtClean="0">
              <a:ln w="1905"/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n w="1905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СОВРЕМЕННОСТЬ</a:t>
            </a:r>
            <a:endParaRPr lang="ru-RU" sz="4400" b="1" dirty="0">
              <a:ln w="1905"/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6" y="4148326"/>
            <a:ext cx="3058668" cy="23545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556" y="2636912"/>
            <a:ext cx="2941647" cy="2780928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11560" y="4437112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Несколько десятков лет работали домны и кузницы.</a:t>
            </a:r>
            <a:r>
              <a:rPr lang="ru-RU" sz="2800" dirty="0" smtClean="0"/>
              <a:t> Но к 1795 году  истощились топливные ресурсы,  Липецкие заводы  пришли в упадок и были закрыты.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4104456" cy="2955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1\Desktop\картинки Липецк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12776"/>
            <a:ext cx="3683858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Возрождение города после пожара. Основание курорта.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0017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1806 году в деревянном Липецке случился большой пожар. После него застройка города стала производиться уже по Генеральному плану.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79325dad24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572009"/>
            <a:ext cx="3627863" cy="2285991"/>
          </a:xfrm>
          <a:prstGeom prst="rect">
            <a:avLst/>
          </a:prstGeom>
        </p:spPr>
      </p:pic>
      <p:pic>
        <p:nvPicPr>
          <p:cNvPr id="7" name="Рисунок 6" descr="gal1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4857736"/>
            <a:ext cx="3042226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533927_orig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068960"/>
            <a:ext cx="2928958" cy="1952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8f7f870f1f1ee50d7663d333614a3ef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2924944"/>
            <a:ext cx="3316052" cy="2097503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56992"/>
            <a:ext cx="5544616" cy="298291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 оживлению города способствовало деятельность курорта, открытого в начале XIX века. Минеральная вода и лечебные грязи привлекают на местные курорты тысячи россиян вот уже два столетия.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6953_html_7a626f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1"/>
            <a:ext cx="3643338" cy="233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Lipetsk_sanatori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214289"/>
            <a:ext cx="4643438" cy="2813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37d9472a53a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4293096"/>
            <a:ext cx="3035505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Липецк—город металлургии и машиностроения.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857760"/>
            <a:ext cx="4214842" cy="15001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420888"/>
            <a:ext cx="457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1902 году с помощью бельгийских капиталистов был построен металлургический завод «Свободный сокол», который дал первый чугун 15 июля 1902 года.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lipetsk0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142984"/>
            <a:ext cx="2862468" cy="2214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617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764704"/>
            <a:ext cx="1079052" cy="1357298"/>
          </a:xfrm>
          <a:prstGeom prst="rect">
            <a:avLst/>
          </a:prstGeom>
        </p:spPr>
      </p:pic>
      <p:pic>
        <p:nvPicPr>
          <p:cNvPr id="4" name="Picture 2" descr="C:\Users\1\Desktop\картинки Липецк\i (1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783354"/>
            <a:ext cx="2664296" cy="2629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1931 году начал строиться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Новолипецкий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металлургический завод (НЛМЗ, сейчас —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Новолипецкий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металлургический комбинат — НЛМК). Он начал свою работу 7 ноября 1934 года.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1\Desktop\картинки Липецк\i (1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212976"/>
            <a:ext cx="2351209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1\Desktop\картинки Липецк\i (1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653136"/>
            <a:ext cx="2536540" cy="1828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1\Desktop\картинки Липецк\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356992"/>
            <a:ext cx="3639047" cy="2436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время Великой Отечественной войны (в 1943 году) был построен Липецкий тракторный завод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«Липецкий трактор»).</a:t>
            </a:r>
            <a:endParaRPr lang="ru-RU" dirty="0"/>
          </a:p>
        </p:txBody>
      </p:sp>
      <p:pic>
        <p:nvPicPr>
          <p:cNvPr id="5" name="Рисунок 4" descr="0_200d1_c308de51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636912"/>
            <a:ext cx="3672408" cy="3570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1\Desktop\картинки Липецк\i (1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555014"/>
            <a:ext cx="3312367" cy="248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Липецк—областной центр.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oat_of_Arms_of_Lipetsk_oblast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071546"/>
            <a:ext cx="2381250" cy="301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42910" y="836712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6 января 1954 года создаётся Липецкая область, а город становится областным центром.</a:t>
            </a:r>
          </a:p>
        </p:txBody>
      </p:sp>
      <p:pic>
        <p:nvPicPr>
          <p:cNvPr id="9" name="Рисунок 8" descr="Lipets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204864"/>
            <a:ext cx="5286412" cy="4342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365104"/>
            <a:ext cx="8229600" cy="2786082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Сегодня Липецк известен в России и за рубежом как крупный производитель стали и проката, бытовой техники, соков и минеральной воды. Известен Липецкий авиацентр, готовящий летчиков.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85728"/>
            <a:ext cx="3069222" cy="1991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 (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2050584"/>
            <a:ext cx="3134152" cy="2108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lipetsk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5" y="980728"/>
            <a:ext cx="3051791" cy="2033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000504"/>
            <a:ext cx="8229600" cy="161448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Есть в Липецке и высшие учебные заведения. Самые крупные из них это Липецкий государственный технический университет и  Педагогический Институт (сегодня Липецкий государственный педагогический университет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_0a736718512e042b60979691899bd67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642918"/>
            <a:ext cx="4095777" cy="3071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main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714356"/>
            <a:ext cx="4010030" cy="3013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Достопримечательности и культура Липецка.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Исторический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центр города – это Соборная площадь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Там же находится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Христо-Рождественский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кафедральный собор — главный храм города,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который был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заложен в 1791 году. </a:t>
            </a:r>
          </a:p>
        </p:txBody>
      </p:sp>
      <p:pic>
        <p:nvPicPr>
          <p:cNvPr id="5" name="Рисунок 4" descr="istori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500174"/>
            <a:ext cx="3375446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i_a0ea958d07bb6f347fd153d697dabf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140968"/>
            <a:ext cx="331236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1\Desktop\картинки Липецк\1807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996952"/>
            <a:ext cx="378253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39552" y="404664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67544" y="764704"/>
            <a:ext cx="8219256" cy="24482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Липецкий край – это край сталеваров,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Шумных лесов, плодородных полей.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Центр Черноземья Российской державы,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С гордостью славим мы твой юбилей!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                                                                 Артём Марков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87220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 достопримечательностям города относятся многочисленные храмы и приходские церкви. На площади  Авиаторов установлен памятник - самолет на высоком постаменте. 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1071_thu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3178336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Никольский_храм_(Липецк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6153" y="260648"/>
            <a:ext cx="3216285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3068960"/>
            <a:ext cx="3059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Памятник авиаторам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3068960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Никольский храм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C:\Users\1\Desktop\картинки Липецк\i (2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908720"/>
            <a:ext cx="3036338" cy="237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563888" y="3573016"/>
            <a:ext cx="22536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Церковь Петра и Павла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404664"/>
            <a:ext cx="49360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Липецке много других памятников, музеев, которые посещают как местные жители, так и туристы. </a:t>
            </a:r>
            <a:endParaRPr lang="ru-RU" sz="2800" dirty="0"/>
          </a:p>
        </p:txBody>
      </p:sp>
      <p:pic>
        <p:nvPicPr>
          <p:cNvPr id="6" name="Рисунок 5" descr="33971080_P71353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286124"/>
            <a:ext cx="2740485" cy="3171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eaf12a85ac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60648"/>
            <a:ext cx="3524274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main_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501008"/>
            <a:ext cx="2821781" cy="3000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7308304" y="4797152"/>
            <a:ext cx="1835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Памятник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М. Клюеву,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Первому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губернатору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36296" y="2852936"/>
            <a:ext cx="1907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Памятник танкистам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3" y="2420888"/>
            <a:ext cx="2304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Памятник народовольцам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туристам с детьми интересно посетить зоопарк. Он расположен в Нижнем парке.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423069d41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928802"/>
            <a:ext cx="6357982" cy="4500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Users\1\Desktop\картинки Липецк\33827115_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0"/>
            <a:ext cx="2019672" cy="26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1\Desktop\картинки Липецк\16953_html_m27ceae36.jpg"/>
          <p:cNvPicPr>
            <a:picLocks noChangeAspect="1" noChangeArrowheads="1"/>
          </p:cNvPicPr>
          <p:nvPr/>
        </p:nvPicPr>
        <p:blipFill>
          <a:blip r:embed="rId5" cstate="print"/>
          <a:srcRect l="4336" t="4665" r="3491" b="8341"/>
          <a:stretch>
            <a:fillRect/>
          </a:stretch>
        </p:blipFill>
        <p:spPr bwMode="auto">
          <a:xfrm>
            <a:off x="4427984" y="764704"/>
            <a:ext cx="403244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342988295_1pamyatnik-plehanovu-v-lipeck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3789040"/>
            <a:ext cx="3240391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Users\1\Desktop\картинки Липецк\16953_html_5edcc7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573016"/>
            <a:ext cx="2586380" cy="2935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1\Desktop\картинки Липецк\i (24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2132856"/>
            <a:ext cx="25922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763688" y="0"/>
            <a:ext cx="29740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Памятник воинам интернационалистам.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52120" y="-1"/>
            <a:ext cx="3491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Памятник первому липецкому уездному совету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43808" y="40050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771800" y="5877095"/>
            <a:ext cx="2736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Памятник революционерам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6093296"/>
            <a:ext cx="3851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Памятник  Г.В. Плеханову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347864" y="3793131"/>
            <a:ext cx="23042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Памятник А.С. Пушкину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5008070" cy="3571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 всей России и за рубежом знаменит драматический театр Липецка. На его сцене поставлены многие известные пьесы.</a:t>
            </a:r>
            <a:endParaRPr lang="ru-RU" dirty="0"/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 cstate="print"/>
          <a:srcRect b="29972"/>
          <a:stretch>
            <a:fillRect/>
          </a:stretch>
        </p:blipFill>
        <p:spPr>
          <a:xfrm>
            <a:off x="5076056" y="3789040"/>
            <a:ext cx="3038482" cy="2002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44782" y="5857892"/>
            <a:ext cx="4399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Липецкий областной драматический театр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1\Desktop\картинки Липецк\1286185400_358199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45024"/>
            <a:ext cx="417646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1\Desktop\картинки Липецк\i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836712"/>
            <a:ext cx="2808312" cy="194421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C:\Users\1\Desktop\картинки Липецк\i (29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76671"/>
            <a:ext cx="3168352" cy="2453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Users\1\Desktop\картинки Липецк\i (28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76672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Users\1\Desktop\картинки Липецк\i (30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5858" y="4077072"/>
            <a:ext cx="3363253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5" descr="C:\Users\1\Desktop\картинки Липецк\i (3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3976721"/>
            <a:ext cx="2952328" cy="2355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475656" y="3110191"/>
            <a:ext cx="51845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Площадь Героев. Вечный огонь.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Users\1\Desktop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813" y="692696"/>
            <a:ext cx="3672407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1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636912"/>
            <a:ext cx="2619375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1\Desktop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933056"/>
            <a:ext cx="3400335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995936" y="0"/>
            <a:ext cx="51480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 всей России и за рубежом знаменит  Липецкий академический  театр драмы имени Льва Толстого. На его сцене поставлены многие известные пьесы.</a:t>
            </a:r>
            <a:endParaRPr lang="ru-RU" sz="2800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95536" y="4456833"/>
            <a:ext cx="49685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. </a:t>
            </a:r>
            <a:r>
              <a:rPr lang="ru-RU" sz="2800" dirty="0" smtClean="0"/>
              <a:t>Но это не единственный театр в городе.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Интересны театральные постановки и Липецкого драматического театра.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меньшей популярностью пользуется и театр кукол. Также в городе существует филармония, которая радует концертами любителей классической музыки.</a:t>
            </a:r>
          </a:p>
        </p:txBody>
      </p:sp>
      <p:pic>
        <p:nvPicPr>
          <p:cNvPr id="3074" name="Picture 2" descr="C:\Users\1\Desktop\картинки Липецк\45d333ae1603ed7b257449fb1624b5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933056"/>
            <a:ext cx="3672408" cy="2550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1\Desktop\картинки Липецк\i (2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76872"/>
            <a:ext cx="1296144" cy="186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1\Desktop\картинки Липецк\i (2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844824"/>
            <a:ext cx="2448272" cy="1928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1\Desktop\картинки Липецк\i (2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077072"/>
            <a:ext cx="3168352" cy="2340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164288" y="3036859"/>
            <a:ext cx="19797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Областная филармония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2996952"/>
            <a:ext cx="216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Кукольный театр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для того, кто желает весело провести время, в городе много клубов и кинотеатров.</a:t>
            </a:r>
          </a:p>
        </p:txBody>
      </p:sp>
      <p:pic>
        <p:nvPicPr>
          <p:cNvPr id="1026" name="Picture 2" descr="C:\Users\1\Desktop\картинки Липецк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2736304" cy="1987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1\Desktop\картинки Липецк\загруженное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268760"/>
            <a:ext cx="2952328" cy="2000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1\Desktop\картинки Липецк\загруженное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1" y="3501008"/>
            <a:ext cx="3676453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1\Desktop\картинки Липецк\загруженно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581128"/>
            <a:ext cx="310200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1\Desktop\картинки Липецк\загруженное (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2708920"/>
            <a:ext cx="26670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284984"/>
            <a:ext cx="8229600" cy="2952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сегодня Липецк—прекрасный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современный город с населением 509 098 человек (2013г).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занимает площадь 320 кв.км. </a:t>
            </a:r>
          </a:p>
        </p:txBody>
      </p:sp>
      <p:pic>
        <p:nvPicPr>
          <p:cNvPr id="5" name="Рисунок 4" descr="160px-Flag_of_Lipets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24744"/>
            <a:ext cx="2304256" cy="1514225"/>
          </a:xfrm>
          <a:prstGeom prst="rect">
            <a:avLst/>
          </a:prstGeom>
        </p:spPr>
      </p:pic>
      <p:pic>
        <p:nvPicPr>
          <p:cNvPr id="6" name="Рисунок 5" descr="16953_html_m7f83731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1124744"/>
            <a:ext cx="1428750" cy="1914525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627784" y="1377448"/>
            <a:ext cx="475604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флаг и герб Липецка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29969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города  богатая история, и он продолжает расти и развиваться как административный, культурный, научный центр. Остаётся он и значимым курортом России.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промышленность Липецка имеет большое значение для всей страны.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507" y="4005064"/>
            <a:ext cx="2784309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3" y="3068960"/>
            <a:ext cx="2952328" cy="2277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33975367_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64894" y="3789040"/>
            <a:ext cx="2727586" cy="2319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Информационные источники.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pPr lvl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«Липецк- мой родной город». Автор проекта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Батракова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Ольга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Дмитртевна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». 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en-US" sz="8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http://kak.znate.ru/docs/index-16953.html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«Липецк. История города.».  Фотография первого герба города.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en-US" sz="8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http://ru.wikipedia.org/wiki/%D0%9B%D0%B8%D0%BF%D0%B5%D1%86%D0%BA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«Липецк. Неофициальный сайт».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http://vashvoyage.com/second/142-2010-01-14-14-30-01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«Путеводитель». 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http://www.go-on-travels.ru/article.php?narticle=172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Википедия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 Липецк.»  Символы города.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8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80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80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wikipedia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8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org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8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wiki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/%</a:t>
            </a:r>
            <a:r>
              <a:rPr lang="en-US" sz="8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D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0%9</a:t>
            </a:r>
            <a:r>
              <a:rPr lang="en-US" sz="8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B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%</a:t>
            </a:r>
            <a:r>
              <a:rPr lang="en-US" sz="8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D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0%</a:t>
            </a:r>
            <a:r>
              <a:rPr lang="en-US" sz="8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B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8%</a:t>
            </a:r>
            <a:r>
              <a:rPr lang="en-US" sz="8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D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0%</a:t>
            </a:r>
            <a:r>
              <a:rPr lang="en-US" sz="8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BF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%</a:t>
            </a:r>
            <a:r>
              <a:rPr lang="en-US" sz="8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D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0%</a:t>
            </a:r>
            <a:r>
              <a:rPr lang="en-US" sz="8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B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5%</a:t>
            </a:r>
            <a:r>
              <a:rPr lang="en-US" sz="8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D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1%86%</a:t>
            </a:r>
            <a:r>
              <a:rPr lang="en-US" sz="8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D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0%</a:t>
            </a:r>
            <a:r>
              <a:rPr lang="en-US" sz="8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BA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«Картинки по запросу: История Липецка-фото». Иллюстрации к реферату. 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80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://</a:t>
            </a:r>
            <a:r>
              <a:rPr lang="en-US" sz="80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www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sz="8000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google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sz="8000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ru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en-US" sz="80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search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?</a:t>
            </a:r>
            <a:r>
              <a:rPr lang="en-US" sz="80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q</a:t>
            </a:r>
            <a:r>
              <a:rPr lang="ru-RU" sz="8000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=история+липецка+фото&amp;</a:t>
            </a:r>
            <a:r>
              <a:rPr lang="en-US" sz="8000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oq</a:t>
            </a:r>
            <a:r>
              <a:rPr lang="ru-RU" sz="8000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=История+Липецка&amp;</a:t>
            </a:r>
            <a:r>
              <a:rPr lang="en-US" sz="8000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aqs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=</a:t>
            </a:r>
            <a:r>
              <a:rPr lang="en-US" sz="80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chrome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.1.69</a:t>
            </a:r>
            <a:r>
              <a:rPr lang="en-US" sz="8000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i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57</a:t>
            </a:r>
            <a:r>
              <a:rPr lang="en-US" sz="80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j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0</a:t>
            </a:r>
            <a:r>
              <a:rPr lang="en-US" sz="80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j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69</a:t>
            </a:r>
            <a:r>
              <a:rPr lang="en-US" sz="8000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i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6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4143404" cy="5429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Липецк - областной центр Липецкой области, которая была образована 6 января 1954 года на территории части Воронежской, Рязанской, Курской и Орловской областей. Он раскинулся на обоих берегах реки Воронеж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ain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9989" y="2428868"/>
            <a:ext cx="4542491" cy="32867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619672" y="332656"/>
            <a:ext cx="67681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Местонахождение Липецка</a:t>
            </a:r>
            <a:endParaRPr lang="ru-RU" sz="44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Древняя история Липецка</a:t>
            </a:r>
            <a:r>
              <a:rPr lang="ru-RU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68761"/>
            <a:ext cx="8229600" cy="2880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Место, на котором находится современный Липецк,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было заселено с древнейших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времен.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Многочисленные предметы быта и труда рассказывают  о высоком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искусстве древних мастеров.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pic>
        <p:nvPicPr>
          <p:cNvPr id="5" name="Рисунок 4" descr="8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19180" y="4509120"/>
            <a:ext cx="2980170" cy="2054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21081_s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1510" y="4509120"/>
            <a:ext cx="236061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333" y="4509120"/>
            <a:ext cx="2998508" cy="2071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68960"/>
            <a:ext cx="9144000" cy="4237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11-12 веках здесь находилось древнерусское поселение.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Оно располагалось на крутом холме. В летописях Липецк впервые упоминается в 1283—1284 годах. В 1284 году город был полностью разрушен баскаком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Ахматом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2" name="Picture 2" descr="C:\Users\1\Desktop\картинки Липецк\i (1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76671"/>
            <a:ext cx="3024336" cy="2340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1\Desktop\картинки Липецк\632_medi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3137" y="476672"/>
            <a:ext cx="2924633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1\Desktop\картинки Липецк\800px-Обелиск_«Липецкое_городище»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3" y="548680"/>
            <a:ext cx="6840759" cy="439325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115616" y="5013176"/>
            <a:ext cx="8028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Обелиск «Липецкое городище».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Ли́пецкое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городи́ще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древнейшее место на территории города Липецка, где появился человек.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Основание Липецка Петром </a:t>
            </a:r>
            <a:r>
              <a:rPr lang="en-US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28670"/>
            <a:ext cx="3614734" cy="592933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1703 год принято считать годом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основания города. По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указу Петра I на реке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Липовке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было начато строительство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железоделательных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заводов.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1839 году в Липецке открыт памятный обелиск Петру I. </a:t>
            </a:r>
          </a:p>
          <a:p>
            <a:pPr algn="just"/>
            <a:endParaRPr lang="ru-RU" sz="2800" dirty="0"/>
          </a:p>
        </p:txBody>
      </p:sp>
      <p:pic>
        <p:nvPicPr>
          <p:cNvPr id="5" name="Рисунок 4" descr="history-18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071546"/>
            <a:ext cx="36766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1\Desktop\картинки Липецк\i (1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581128"/>
            <a:ext cx="2520280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1\Desktop\картинки Липецк\i (1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717032"/>
            <a:ext cx="1728192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Также Символом Липецка является памятник в виде трех чугунных корабельных пушек в Нижнем парке.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116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7" y="3429000"/>
            <a:ext cx="3333773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33971443_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429000"/>
            <a:ext cx="4087810" cy="2571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Екатерина </a:t>
            </a:r>
            <a:r>
              <a:rPr lang="en-US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присвоила Липецку статус города.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600200"/>
            <a:ext cx="5724128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сентября 1779 году по указу Екатерины II слобода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Липские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Заводы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становится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уездным городом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Липецком.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16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августа 1781 году Липецк получает свой первый герб. </a:t>
            </a:r>
          </a:p>
        </p:txBody>
      </p:sp>
      <p:pic>
        <p:nvPicPr>
          <p:cNvPr id="5" name="Рисунок 4" descr="1 герб Липецка исправ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80728"/>
            <a:ext cx="1928826" cy="2286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Users\1\Desktop\картинки Липецк\105364412_ekaterina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05064"/>
            <a:ext cx="2013827" cy="25649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702</Words>
  <Application>Microsoft Office PowerPoint</Application>
  <PresentationFormat>Экран (4:3)</PresentationFormat>
  <Paragraphs>92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Древняя история Липецка.</vt:lpstr>
      <vt:lpstr>Презентация PowerPoint</vt:lpstr>
      <vt:lpstr>Презентация PowerPoint</vt:lpstr>
      <vt:lpstr>Основание Липецка Петром I. </vt:lpstr>
      <vt:lpstr>Презентация PowerPoint</vt:lpstr>
      <vt:lpstr>Екатерина II присвоила Липецку статус города.</vt:lpstr>
      <vt:lpstr>Презентация PowerPoint</vt:lpstr>
      <vt:lpstr>Возрождение города после пожара. Основание курорта.</vt:lpstr>
      <vt:lpstr>Презентация PowerPoint</vt:lpstr>
      <vt:lpstr>Липецк—город металлургии и машиностроения. </vt:lpstr>
      <vt:lpstr>Презентация PowerPoint</vt:lpstr>
      <vt:lpstr>Презентация PowerPoint</vt:lpstr>
      <vt:lpstr>Липецк—областной центр. </vt:lpstr>
      <vt:lpstr>Презентация PowerPoint</vt:lpstr>
      <vt:lpstr>Презентация PowerPoint</vt:lpstr>
      <vt:lpstr>Достопримечательности и культура Липецка.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источники. </vt:lpstr>
    </vt:vector>
  </TitlesOfParts>
  <Company>МБОУ СОШ №28 г. Липецка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Реферат на тему: ГОРОД ЛИПЕЦК: ИСТОРЯ И СОВРЕМЕННОСТЬ.</dc:title>
  <dc:creator>Валентина Михайловна</dc:creator>
  <cp:lastModifiedBy>User</cp:lastModifiedBy>
  <cp:revision>230</cp:revision>
  <dcterms:created xsi:type="dcterms:W3CDTF">2014-01-21T09:07:02Z</dcterms:created>
  <dcterms:modified xsi:type="dcterms:W3CDTF">2023-02-21T08:29:19Z</dcterms:modified>
</cp:coreProperties>
</file>