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/>
              <a:t>Герб Российской Федерации - История герба России.</a:t>
            </a:r>
            <a:endParaRPr lang="ru-RU" b="1" dirty="0"/>
          </a:p>
        </p:txBody>
      </p:sp>
      <p:pic>
        <p:nvPicPr>
          <p:cNvPr id="5" name="Содержимое 4" descr="5a8bbe22c1ed468df4cba2f5ab77c790bc5f6c1450040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3" y="1412776"/>
            <a:ext cx="7416824" cy="5112568"/>
          </a:xfrm>
        </p:spPr>
      </p:pic>
      <p:sp>
        <p:nvSpPr>
          <p:cNvPr id="6" name="TextBox 5"/>
          <p:cNvSpPr txBox="1"/>
          <p:nvPr/>
        </p:nvSpPr>
        <p:spPr>
          <a:xfrm flipH="1">
            <a:off x="5148064" y="5661248"/>
            <a:ext cx="302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               Составила: </a:t>
            </a:r>
            <a:r>
              <a:rPr lang="ru-RU" dirty="0" smtClean="0">
                <a:solidFill>
                  <a:schemeClr val="bg1"/>
                </a:solidFill>
              </a:rPr>
              <a:t>Воспитатель </a:t>
            </a:r>
            <a:r>
              <a:rPr lang="ru-RU" dirty="0" err="1" smtClean="0">
                <a:solidFill>
                  <a:schemeClr val="bg1"/>
                </a:solidFill>
              </a:rPr>
              <a:t>Сверчкова</a:t>
            </a:r>
            <a:r>
              <a:rPr lang="ru-RU" smtClean="0">
                <a:solidFill>
                  <a:schemeClr val="bg1"/>
                </a:solidFill>
              </a:rPr>
              <a:t> О.М.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Государственный герб Российской Советской Федеративной Социалистической Республики (1978-1991 гг.) представлял собой изображение серпа и молота на красном фоне в лучах солнца и в обрамлении колосьев с надписью: "РСФСР" и "Пролетарии всех стран, соединяйтесь!" В верхней части герба - пятиконечная звезда." Последняя редакция Положения о гербе РСФСР была утверждено Указом Президиума ВС РСФСР от 22 января 1981 года.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9ac494fdb547acbaccbe449639d60a8bc5f6c1450052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72816"/>
            <a:ext cx="5256583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26541145c33ed09400477dd4e89ac1a8bc5f6c145004554.p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7036" y="273050"/>
            <a:ext cx="4887777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57748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В 1990 году Правительство РСФСР приняло постановление о создании Государственного герба и государственного флага РСФСР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В 1993 году, указом Президента Б.Н.Ельцина двуглавый Орел был обратно утвержден в качестве государственного герба. И только в 2000 г. двуглавый Орел был окончательно утвержден Государственной Думой. За основу современного герба взят герб Петра I. Но двуглавый орел золотого цвета, а не черного, и помещён он на красном геральдическом щите.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2520280" cy="11430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Корона как символ законности. Три короны  символизируют независимость.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5a8bbe22c1ed468df4cba2f5ab77c790bc5f6c1450040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268760"/>
            <a:ext cx="3744416" cy="3456384"/>
          </a:xfrm>
        </p:spPr>
      </p:pic>
      <p:sp>
        <p:nvSpPr>
          <p:cNvPr id="5" name="TextBox 4"/>
          <p:cNvSpPr txBox="1"/>
          <p:nvPr/>
        </p:nvSpPr>
        <p:spPr>
          <a:xfrm>
            <a:off x="323528" y="1412776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Орёл означает отвагу, гордость, стремление к победе, царственное происхождение и величие страны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484784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Двуглавый  т.к. охраняет государство, он смотрит на две стороны света: запад и восток  (Европу и Азию).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4725144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Держава (золотой  шар с крестом наверху) – символ могущества страны.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797152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Скипетр (жезл с драгоценными камнями и резьбой) – наличие власти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373216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Всадник, поражающий дракона (змия), – это не что иное, как образ Георгия Победоносца, символ светлого начала, побеждающего зло</a:t>
            </a: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3569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Золотой цвет  символ вечности.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4208" y="335699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Красный  - считается императорским красным.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5a8bbe22c1ed468df4cba2f5ab77c790bc5f6c1450040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17908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860032" y="587727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5a8bbe22c1ed468df4cba2f5ab77c790bc5f6c1450040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Герб России — один из главных государственных символов России, наряду с флагом и гимном.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Слово герб происходит от немецкого слова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эрбе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означает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наследство.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Герб — символическое изображение, которое показывает исторические традиции государства или города.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bdcc13746ba2b7394d39fdc6278db26bc5f6c14500405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8003232" cy="41044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9"/>
            <a:ext cx="8219256" cy="194421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Собственно от правления Ивана III и можно отсчитывать время становления символики российской государственности.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Иван III женился на Византийской царевне Софье Палеолог и для повышения своего авторитета в отношениях с иностранными государствами принимает родовой герб Византийских царей — двуглавого орла. Двуглавый орел Византии олицетворял собой могущественную Римско-Византийскую империю, охватывающую значительные земли как на Востоке, так и на Западе.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Когда его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наследник Иван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IV коронуется на царство, сразу же Орел претерпевает весьма существенное изменение, как бы олицетворяя собой всю эпоху царствования          Ивана Грозного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121cab0d9b207227eb4373b0d3b6445bc5f6c1450040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4038600" cy="4536503"/>
          </a:xfrm>
        </p:spPr>
      </p:pic>
      <p:pic>
        <p:nvPicPr>
          <p:cNvPr id="6" name="Содержимое 5" descr="6faecad1132b6b49a8393d4ee84f75f5bc5f6c14500405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8534" y="1600200"/>
            <a:ext cx="377793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b8f549d86921c59e6bc47da2dc8a1a0cbc5f6c14500405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49675" y="620688"/>
            <a:ext cx="4762500" cy="54411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Умирает Иван Грозный и на троне воцаряется слабый, ограниченный царь Федор Иванович “Блаженный” (1584-1587). И снова Орел изменяет свой облик. В правление царя Федора Ивановича между коронованными головами двуглавого орла появляется знак страстей Христовых: так называемый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голгофский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крест. Крест на государственной печати был символом православия, придающим религиозную окраску гербу государства. Появление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голгофского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креста" в гербе России совпадает со временем утверждения в 1589 году патриаршества и церковной независимости России.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С 1613 года по решению Земского собора в России стала править династия Романовых. При первом царе этой династии — Михаиле Федоровиче (1613-1645) прозванный в народе "Тишайшим" — Государственный герб несколько меняется. В 1625 году впервые двуглавый орел изображается под тремя коронами, на груди возвращался Георгий Победоносец, но уже не в виде иконы, в виде щита.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8f549d86921c59e6bc47da2dc8a1a0cbc5f6c14500405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3820" y="1600200"/>
            <a:ext cx="3765360" cy="4525963"/>
          </a:xfrm>
        </p:spPr>
      </p:pic>
      <p:pic>
        <p:nvPicPr>
          <p:cNvPr id="7" name="Содержимое 6" descr="6faecad1132b6b49a8393d4ee84f75f5bc5f6c14500405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8534" y="1600200"/>
            <a:ext cx="377793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f9fca218d3e4b217a35de36b8e4bd12bc5f6c14500405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49675" y="365919"/>
            <a:ext cx="4762500" cy="5667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1696 году престол достается единолично Петру I Алексеевичу "Великому" (1689-1725). И почти сразу Государственный Герб резко меняет свои формы</a:t>
            </a:r>
          </a:p>
          <a:p>
            <a:r>
              <a:rPr lang="ru-RU" dirty="0" smtClean="0"/>
              <a:t>На главах появляются короны под одной общей большей, а на груди орденская цепь ордена Св. апостола Андрея Первозванного. Этот орден, утвержденный Петром в 1798 году, стал первым в системе высших государственных наград России. Святой апостол Андрей Первозванный, один из небесных патронов Петра Алексеевича, был объявлен покровителем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24 июля 1882 года Император Александр III в Петергофе утвердил рисунок Большого Герба Российской империи, на котором была сохранена композиция, но изменены детали, в частности фигуры архангелов. Кроме того, императорские короны стали изображать наподобие реальных алмазных венцов, использовавшихся при коронации.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f9fca218d3e4b217a35de36b8e4bd12bc5f6c14500405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4835" y="1600200"/>
            <a:ext cx="3803330" cy="4525963"/>
          </a:xfrm>
        </p:spPr>
      </p:pic>
      <p:pic>
        <p:nvPicPr>
          <p:cNvPr id="6" name="Содержимое 5" descr="8dff05b4db6a5ad01b959bdf511bdeabbc5f6c14500455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4213" y="1600200"/>
            <a:ext cx="362657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Комиссия Временного правительства пришла к выводу, что сам по себе двуглавый орел не несет в себе никаких монархических или династических признаков, поэтому его, лишенного короны, скипетра, державы, гербов царств, земель и всех остальных геральдических атрибутов «оставили на службе» - абсолютно голым...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4e77c1c5eadcefc074ee0c0ff1eae7cfbc5f6c1450045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6500" y="1872456"/>
            <a:ext cx="4191000" cy="3981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560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Герб Российской Федерации - История герба России.</vt:lpstr>
      <vt:lpstr>Презентация PowerPoint</vt:lpstr>
      <vt:lpstr>Презентация PowerPoint</vt:lpstr>
      <vt:lpstr>       Когда его наследник Иван IV коронуется на царство, сразу же Орел претерпевает весьма существенное изменение, как бы олицетворяя собой всю эпоху царствования          Ивана Грозного</vt:lpstr>
      <vt:lpstr>Презентация PowerPoint</vt:lpstr>
      <vt:lpstr>С 1613 года по решению Земского собора в России стала править династия Романовых. При первом царе этой династии — Михаиле Федоровиче (1613-1645) прозванный в народе "Тишайшим" — Государственный герб несколько меняется. В 1625 году впервые двуглавый орел изображается под тремя коронами, на груди возвращался Георгий Победоносец, но уже не в виде иконы, в виде щита. </vt:lpstr>
      <vt:lpstr>Презентация PowerPoint</vt:lpstr>
      <vt:lpstr>24 июля 1882 года Император Александр III в Петергофе утвердил рисунок Большого Герба Российской империи, на котором была сохранена композиция, но изменены детали, в частности фигуры архангелов. Кроме того, императорские короны стали изображать наподобие реальных алмазных венцов, использовавшихся при коронации.</vt:lpstr>
      <vt:lpstr>  Комиссия Временного правительства пришла к выводу, что сам по себе двуглавый орел не несет в себе никаких монархических или династических признаков, поэтому его, лишенного короны, скипетра, державы, гербов царств, земель и всех остальных геральдических атрибутов «оставили на службе» - абсолютно голым...  </vt:lpstr>
      <vt:lpstr>     Государственный герб Российской Советской Федеративной Социалистической Республики (1978-1991 гг.) представлял собой изображение серпа и молота на красном фоне в лучах солнца и в обрамлении колосьев с надписью: "РСФСР" и "Пролетарии всех стран, соединяйтесь!" В верхней части герба - пятиконечная звезда." Последняя редакция Положения о гербе РСФСР была утверждено Указом Президиума ВС РСФСР от 22 января 1981 года. </vt:lpstr>
      <vt:lpstr>Презентация PowerPoint</vt:lpstr>
      <vt:lpstr>Корона как символ законности. Три короны  символизируют независимость.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Российской Федерации - История герба России.</dc:title>
  <dc:creator>32</dc:creator>
  <cp:lastModifiedBy>User</cp:lastModifiedBy>
  <cp:revision>31</cp:revision>
  <dcterms:created xsi:type="dcterms:W3CDTF">2018-10-07T10:21:53Z</dcterms:created>
  <dcterms:modified xsi:type="dcterms:W3CDTF">2023-02-21T13:10:17Z</dcterms:modified>
</cp:coreProperties>
</file>