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7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5C31-865C-46F9-9546-B70511582A72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288" y="440668"/>
            <a:ext cx="8424862" cy="23755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выдающихся   персон</a:t>
            </a: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Липецкой </a:t>
            </a: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95936" y="4653136"/>
            <a:ext cx="5148065" cy="2204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Савина И.Е.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ДОУ№32</a:t>
            </a:r>
          </a:p>
          <a:p>
            <a:pPr>
              <a:defRPr/>
            </a:pPr>
            <a:r>
              <a:rPr lang="ru-RU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Липецка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03648" y="260648"/>
            <a:ext cx="7596844" cy="558135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Липецкой области, развитие её культуры, неразрывно связаны с развитием общерусской культуры с древнейших времён, с влиянием культурного наследия соседних областей: Тамбовской, Тульской, Рязанской из которых 6 января 1954 года образована Липецкая область. Богата история Липецкой земли и её городов: Липецка, Ельца, Данкова, Лебедяни, Чаплыгина, Задонска, Усмани. Край наш является не только материальной, но духовной житницей. Имена многих его уроженцев знаменуют собой целую эпоху в истории не только отечественной, но и мировой науки и культуры. Ряд наших мест связан со знаменательными событиями антикрепостнического, революционного движения, гражданской, Великой Отечественной войн, с жизнью и деятельностью известных революционных демократов, учёных, деятелей культуры и особенно русских писателей, родивших на липецкой земле, по выражению И. А. Бунина, « в том плодородном подстепье, где древние Московские цари, в целях защиты государства от набегов южных татар, создали заслон из поселенцев различных русских областей, где благодаря этому образовался богатейший русский язык и оттуда вышли, чуть ли не все величайшие русские писатели во главе с Тургеневым и Толстовым».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08204" cy="119676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И.А.Бунин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15616" y="1124744"/>
            <a:ext cx="3599980" cy="48960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Алексе́евич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Бу́нин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-русский писатель и поэт, первый отечественный лауреат Нобелевской премии по литературе. Родился в 1870 году в Воронеже. Часть жизни провёл в Ельце, где учился в мужской гимназии.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писатель создал автобиографический роман «Жизнь Арсеньева», повести «Человек из Сан-Франциско», «Антоновские яблоки», сборники рассказов и стихов.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332656"/>
            <a:ext cx="2447619" cy="2685714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810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12060" y="6381328"/>
            <a:ext cx="383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Дом-музей И.А.Бунина в Ельце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6652"/>
            <a:ext cx="7920000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Г.В. Плеханов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592796"/>
            <a:ext cx="3455964" cy="442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декабре 2016 года исполнится 150 лет со дня рождения нашего выдающегося земляка, крупного общественно-политического деятеля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Георгия Валентиновича Плеханова.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(1856-1918гг)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Без имени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32756"/>
            <a:ext cx="3779838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 Н. Завадовский.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232756"/>
            <a:ext cx="3239940" cy="550861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Писатель Леонид Николаевич Завадовский родился 9 апреля 1888 года. Многие страницы его жизни связаны с Усманью. На улице Радищева и теперь стоит скромный домик с мемориальной доской, которая свидетельствует: “В этом доме с 1918 по 1938 год жил известный советский писатель Леонид Николаевич Завадовский”.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Сюда к нему приезжали его друзья – известные писатели А. Новиков-Прибой, П. Ширяев, П. Низовой, А. Перегудов, П. Парфенов.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Завадовский Леонид Николае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888432" cy="43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652"/>
            <a:ext cx="6264188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М.М.Пришвин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3648" y="1232756"/>
            <a:ext cx="3816424" cy="478804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Слава этого человека перешагнула далеко за пределы нашей Родины. Это писатель, который родился в 1873г. на хуторе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Хрущёво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Елецкого уезда в обедневшей купеческой семье. Учился в Елецкой гимназии, в Рижском политехникуме. Принимал участие в организации краеведческого музея г.Ельца. В своих произведениях «Календарь природы», «Корень жизни», «Лесная капель» и охотничьих рассказах он открывает нам величие и красоту родины.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6653"/>
            <a:ext cx="27368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88124" y="3429000"/>
            <a:ext cx="2628292" cy="2484276"/>
          </a:xfrm>
        </p:spPr>
      </p:pic>
      <p:sp>
        <p:nvSpPr>
          <p:cNvPr id="7" name="TextBox 6"/>
          <p:cNvSpPr txBox="1"/>
          <p:nvPr/>
        </p:nvSpPr>
        <p:spPr>
          <a:xfrm>
            <a:off x="5472101" y="6021288"/>
            <a:ext cx="342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писателю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сквере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М.М.Пришвина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6652"/>
            <a:ext cx="5616624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Т.Н.Хренников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304764"/>
            <a:ext cx="3888432" cy="522058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Композитор, профессор Московской консерватории, долгое время возглавлявший Союз композиторов, написавший оперы «В бурю», «Мать», «Золотой телёнок»; балеты «Гусарская баллада», «Любовь за любовь», 3 симфонии, концерты для фортепиано, скрипки, виолончели с оркестром; музыку для кинофильмов «Верные друзья», «Свинарка и пастух», «В 6 часов вечера после войны» и др. Родился в 1913 году в г.Ельце. Здесь прошли его детство, юность и покоится его прах.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4644"/>
            <a:ext cx="29527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0" y="3789040"/>
            <a:ext cx="38100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984" y="6057292"/>
            <a:ext cx="525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Место-захоронение Т.Н.Хренникова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дворе родового дома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П.П. Семенов -  Тян - Шанский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308176" cy="452596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географ, ботаник, статистик, государственный и общественный деятель. Вице-председатель Императорского Русского географического общества и президент Русского энтомологического общества.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Организатор первой переписи населения  России в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1897 году.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П.П. Семенов-Тянь-Шан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1683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6552728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Писарев Д.И.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268760"/>
            <a:ext cx="3528392" cy="5328592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Выдающийся русский революционер-демократ, философ-материалист, блестящий публицист, который родился в селе Знаменском, ныне Писаревка, Елецкого уезда в 1861г.  В своих критических статьях открыто выступал против самодержавия и крепостничества. За призыв к насильственному «ниспровержению» благополучно царствующей династии Романовых. Был арестован и заключён в Петропавловскую крепость, где провёл четыре года. Погиб трагически в 28 лет.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68" y="1628800"/>
            <a:ext cx="3420380" cy="403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</Template>
  <TotalTime>11</TotalTime>
  <Words>663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Cassandra</vt:lpstr>
      <vt:lpstr>Times New Roman</vt:lpstr>
      <vt:lpstr>27</vt:lpstr>
      <vt:lpstr>        Семь       выдающихся   персон     Липецкой области</vt:lpstr>
      <vt:lpstr>Презентация PowerPoint</vt:lpstr>
      <vt:lpstr>И.А.Бунин</vt:lpstr>
      <vt:lpstr>Г.В. Плеханов</vt:lpstr>
      <vt:lpstr>Л. Н. Завадовский.</vt:lpstr>
      <vt:lpstr>М.М.Пришвин</vt:lpstr>
      <vt:lpstr>Т.Н.Хренников</vt:lpstr>
      <vt:lpstr>П.П. Семенов -  Тян - Шанский</vt:lpstr>
      <vt:lpstr>Писарев Д.И.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 выдающихся персон Липецкой области</dc:title>
  <dc:creator>Лена</dc:creator>
  <cp:lastModifiedBy>User</cp:lastModifiedBy>
  <cp:revision>6</cp:revision>
  <dcterms:created xsi:type="dcterms:W3CDTF">2016-05-09T18:14:44Z</dcterms:created>
  <dcterms:modified xsi:type="dcterms:W3CDTF">2023-02-21T08:10:29Z</dcterms:modified>
</cp:coreProperties>
</file>