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1B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F7937B7-218A-402A-A7C8-7EE2712BE7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37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8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4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1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4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484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9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15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03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47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3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45091D5-F087-4D54-AC73-D3FAF08B022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99A5-01AA-4525-8C95-F764EE6B28B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5BAB-2D3A-4897-B94A-ED1257D50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3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3B9081-DFB1-45BF-A563-0F4AFA0F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216" y="1593418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EA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Герой РФ </a:t>
            </a:r>
            <a:br>
              <a:rPr lang="ru-RU" sz="4800" b="1" dirty="0" smtClean="0">
                <a:solidFill>
                  <a:srgbClr val="EA1B3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solidFill>
                  <a:srgbClr val="EA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Олег Анатольевич Пешков</a:t>
            </a:r>
            <a:endParaRPr lang="en-US" sz="4800" b="1" dirty="0">
              <a:solidFill>
                <a:srgbClr val="EA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C1A1AB-EF45-469E-AD40-3A2E57DF5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3589" y="4308224"/>
            <a:ext cx="2995748" cy="855959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sz="1800" dirty="0" smtClean="0"/>
              <a:t>Скрипкина Е. М.</a:t>
            </a:r>
            <a:endParaRPr lang="en-US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1646" y="2551836"/>
            <a:ext cx="59963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Земля </a:t>
            </a:r>
            <a:r>
              <a:rPr lang="ru-RU" i="1" dirty="0" smtClean="0"/>
              <a:t>отпустила нас как-то уж слишком легко,</a:t>
            </a:r>
            <a:br>
              <a:rPr lang="ru-RU" i="1" dirty="0" smtClean="0"/>
            </a:br>
            <a:r>
              <a:rPr lang="ru-RU" i="1" dirty="0" smtClean="0"/>
              <a:t>Мы любим ее, только небо нам все же родней,</a:t>
            </a:r>
            <a:br>
              <a:rPr lang="ru-RU" i="1" dirty="0" smtClean="0"/>
            </a:br>
            <a:r>
              <a:rPr lang="ru-RU" i="1" dirty="0" smtClean="0"/>
              <a:t>Приятно купаться в тиши и пуху облаков,</a:t>
            </a:r>
            <a:br>
              <a:rPr lang="ru-RU" i="1" dirty="0" smtClean="0"/>
            </a:br>
            <a:r>
              <a:rPr lang="ru-RU" i="1" dirty="0" smtClean="0"/>
              <a:t>Отсюда и землю красивую нашу видней.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9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Детство О. А. Пешкова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25388"/>
            <a:ext cx="7886700" cy="4751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В истории Липецка было немало достойных людей, которые совершали героические поступки и обладали лучшими человеческими качествами. Одним из них стал российский летчик липецкого авиацентра Пешков Олег Анатольевич.                                                                                                                  Он родился в 1970 году в селе Косиха Алтайского края, с отличием окончил Суворовское военное училище, а также высшее авиационное училище и военно-воздушную академию, был доблестным военным летчиком-снайпером. Последние годы своей жизни Олег Анатольевич со своей семьей жил и работал в Липецке.</a:t>
            </a: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61" y="3128682"/>
            <a:ext cx="3019898" cy="3550024"/>
          </a:xfrm>
          <a:prstGeom prst="rect">
            <a:avLst/>
          </a:prstGeom>
        </p:spPr>
      </p:pic>
      <p:pic>
        <p:nvPicPr>
          <p:cNvPr id="5" name="Рисунок 4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5176" y="3200400"/>
            <a:ext cx="48768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Участие в военной операции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2273" y="1345224"/>
            <a:ext cx="7886700" cy="24354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     Из-за </a:t>
            </a:r>
            <a:r>
              <a:rPr lang="ru-RU" sz="1600" dirty="0" smtClean="0"/>
              <a:t>напряжённой обстановки в мире и распространения терроризма летчику пришлось принять участие в военной операции в Сирии. 24 ноября 2015 года самолёт Су-24, пилотируемый Пешковым, был сбит самолётом турецких ВВС в районе сирийско-турецкой границы.</a:t>
            </a:r>
          </a:p>
          <a:p>
            <a:pPr>
              <a:buNone/>
            </a:pPr>
            <a:r>
              <a:rPr lang="ru-RU" sz="1600" dirty="0" smtClean="0"/>
              <a:t>    Подполковник </a:t>
            </a:r>
            <a:r>
              <a:rPr lang="ru-RU" sz="1600" dirty="0" smtClean="0"/>
              <a:t>Олег Пешков погиб, когда после катапультирования спускался на парашюте под обстрелом боевиков с земли. Это происшествие стало страшной трагедией для семьи летчика, его коллег и для всей России. Он с первого и до последнего вылета с честью и достоинством выполнял свой воинский долг — </a:t>
            </a:r>
            <a:r>
              <a:rPr lang="ru-RU" sz="1600" dirty="0" err="1" smtClean="0"/>
              <a:t>долг</a:t>
            </a:r>
            <a:r>
              <a:rPr lang="ru-RU" sz="1600" dirty="0" smtClean="0"/>
              <a:t> гражданина и офицера страны.</a:t>
            </a:r>
          </a:p>
          <a:p>
            <a:pPr>
              <a:buNone/>
            </a:pPr>
            <a:r>
              <a:rPr lang="ru-RU" sz="1600" dirty="0" smtClean="0"/>
              <a:t>     Указом </a:t>
            </a:r>
            <a:r>
              <a:rPr lang="ru-RU" sz="1600" dirty="0" smtClean="0"/>
              <a:t>президента за героизм, мужество и отвагу, проявленные при исполнении воинского долга, Олегу Анатольевичу Пешкову присвоено звание Героя Российской Федерации (посмертно).</a:t>
            </a:r>
          </a:p>
          <a:p>
            <a:endParaRPr lang="ru-RU" dirty="0"/>
          </a:p>
        </p:txBody>
      </p:sp>
      <p:pic>
        <p:nvPicPr>
          <p:cNvPr id="4" name="Рисунок 3" descr="Пешков Олег Анатольеви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32" y="3718414"/>
            <a:ext cx="2754191" cy="2990118"/>
          </a:xfrm>
          <a:prstGeom prst="rect">
            <a:avLst/>
          </a:prstGeom>
        </p:spPr>
      </p:pic>
      <p:pic>
        <p:nvPicPr>
          <p:cNvPr id="6" name="Рисунок 5" descr="401f7f6245301319a7e5536d3f3a044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871" y="3912577"/>
            <a:ext cx="3736144" cy="2734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6321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Военного летчика похоронили в Липецке на Аллее Героев. В его честь хотят назвать одну их улиц Липецка. Более того, его именем будут названы улицы других городов, в его честь будут установлены памятные доски.</a:t>
            </a:r>
            <a:endParaRPr lang="ru-RU" sz="1600" dirty="0"/>
          </a:p>
        </p:txBody>
      </p:sp>
      <p:pic>
        <p:nvPicPr>
          <p:cNvPr id="4" name="Рисунок 3" descr="unname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2" y="2904565"/>
            <a:ext cx="3784657" cy="3451239"/>
          </a:xfrm>
          <a:prstGeom prst="rect">
            <a:avLst/>
          </a:prstGeom>
        </p:spPr>
      </p:pic>
      <p:pic>
        <p:nvPicPr>
          <p:cNvPr id="5" name="Рисунок 4" descr="2a690c63-0-petition-545x3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174" y="2868706"/>
            <a:ext cx="3720977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264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Герой РФ  Олег Анатольевич Пешков</vt:lpstr>
      <vt:lpstr>Детство О. А. Пешкова</vt:lpstr>
      <vt:lpstr>Участие в военной операции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</cp:revision>
  <dcterms:created xsi:type="dcterms:W3CDTF">2020-10-04T10:36:00Z</dcterms:created>
  <dcterms:modified xsi:type="dcterms:W3CDTF">2021-12-07T18:37:47Z</dcterms:modified>
</cp:coreProperties>
</file>