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C6A4-D1D7-48A6-8465-9C4D10FEB6E6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63-1C73-4D56-88FF-EEC6D5749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2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C6A4-D1D7-48A6-8465-9C4D10FEB6E6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63-1C73-4D56-88FF-EEC6D5749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77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C6A4-D1D7-48A6-8465-9C4D10FEB6E6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63-1C73-4D56-88FF-EEC6D5749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40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C6A4-D1D7-48A6-8465-9C4D10FEB6E6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63-1C73-4D56-88FF-EEC6D5749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2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C6A4-D1D7-48A6-8465-9C4D10FEB6E6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63-1C73-4D56-88FF-EEC6D5749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75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C6A4-D1D7-48A6-8465-9C4D10FEB6E6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63-1C73-4D56-88FF-EEC6D5749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260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C6A4-D1D7-48A6-8465-9C4D10FEB6E6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63-1C73-4D56-88FF-EEC6D5749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5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C6A4-D1D7-48A6-8465-9C4D10FEB6E6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63-1C73-4D56-88FF-EEC6D5749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22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C6A4-D1D7-48A6-8465-9C4D10FEB6E6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63-1C73-4D56-88FF-EEC6D5749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62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C6A4-D1D7-48A6-8465-9C4D10FEB6E6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63-1C73-4D56-88FF-EEC6D5749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3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C6A4-D1D7-48A6-8465-9C4D10FEB6E6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63-1C73-4D56-88FF-EEC6D5749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93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1C6A4-D1D7-48A6-8465-9C4D10FEB6E6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9CA63-1C73-4D56-88FF-EEC6D5749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5449/063a3ffa-cafe-4f12-9553-1b2c5ce3fba2/s1200?webp=false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25046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ds05.infourok.ru/uploads/ex/0804/0003ffa3-668a627c/img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4661" y="1699592"/>
            <a:ext cx="6211020" cy="1431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" name="Прямоугольник 1"/>
          <p:cNvSpPr/>
          <p:nvPr/>
        </p:nvSpPr>
        <p:spPr>
          <a:xfrm>
            <a:off x="4728877" y="51676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endParaRPr lang="ru-RU" sz="24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Саломатова</a:t>
            </a:r>
            <a:r>
              <a:rPr lang="ru-RU" sz="2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  <a:endParaRPr lang="ru-RU" sz="2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http://i101.fastpic.ru/big/2017/1221/66/c0722afb30150d94235cf18e57a12a66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2876490" y="3300467"/>
            <a:ext cx="1999541" cy="306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75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12a1/001311e8-449e45ed/img11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8520" y="402724"/>
            <a:ext cx="4678680" cy="6059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0662" y="566420"/>
          <a:ext cx="2964498" cy="636143"/>
        </p:xfrm>
        <a:graphic>
          <a:graphicData uri="http://schemas.openxmlformats.org/drawingml/2006/table">
            <a:tbl>
              <a:tblPr/>
              <a:tblGrid>
                <a:gridCol w="29644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9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spc="5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Последовательность </a:t>
                      </a:r>
                      <a:endParaRPr lang="ru-RU" sz="2000" b="1" i="1" spc="50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spc="5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выполнения </a:t>
                      </a:r>
                      <a:r>
                        <a:rPr lang="ru-RU" sz="2000" b="1" i="1" spc="5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розы</a:t>
                      </a:r>
                      <a:endParaRPr lang="ru-RU" sz="11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 rot="21181037">
            <a:off x="258417" y="590362"/>
            <a:ext cx="6019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Рисование птицы в стиле Гжель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fs00.infourok.ru/images/doc/310/309142/6/hello_html_551f5704.png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176" y="1880055"/>
            <a:ext cx="6583680" cy="49779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luckclub.ru/images/luckclub/2018/07/15-4-700x486.pn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1530" y="0"/>
            <a:ext cx="2862470" cy="29221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95449/063a3ffa-cafe-4f12-9553-1b2c5ce3fba2/s1200?webp=false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25046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81291" y="1993301"/>
            <a:ext cx="606575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Спасибо  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 внимание !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00789" y="264044"/>
            <a:ext cx="8626643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Гжель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старинное село на берегу реки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Гжелки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расположенное недалеко от Москвы. Своё название оно получило от слова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жгель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т.е.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жечь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обжечь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Давным-давно жили там умелые мастера. Нашли они глину чудесную, белую-белую. И решили лепить из нее посуду разную, да такую, какой свет не видывал.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s://ds04.infourok.ru/uploads/ex/0fad/0012ad4c-bca7759a/img7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874" y="1791966"/>
            <a:ext cx="8243048" cy="4733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19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941" y="388222"/>
            <a:ext cx="85523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/>
                <a:ea typeface="Calibri"/>
              </a:rPr>
              <a:t>А славится Гжель своим цветом. Он всегда одинаков: синий на белом фоне. Сами </a:t>
            </a:r>
            <a:r>
              <a:rPr lang="ru-RU" dirty="0" err="1" smtClean="0">
                <a:latin typeface="Times New Roman"/>
                <a:ea typeface="Calibri"/>
              </a:rPr>
              <a:t>гжельцы</a:t>
            </a:r>
            <a:r>
              <a:rPr lang="ru-RU" dirty="0" smtClean="0">
                <a:latin typeface="Times New Roman"/>
                <a:ea typeface="Calibri"/>
              </a:rPr>
              <a:t> любят говорить, что небо у них, как нигде в России, синее – </a:t>
            </a:r>
            <a:r>
              <a:rPr lang="ru-RU" dirty="0" err="1" smtClean="0">
                <a:latin typeface="Times New Roman"/>
                <a:ea typeface="Calibri"/>
              </a:rPr>
              <a:t>синее</a:t>
            </a:r>
            <a:r>
              <a:rPr lang="ru-RU" dirty="0" smtClean="0">
                <a:latin typeface="Times New Roman"/>
                <a:ea typeface="Calibri"/>
              </a:rPr>
              <a:t>. Вот  и задумали они перенести эту синеву на белый   фарфор.  По белому фону чашки или подсвечники ведет рука художника кисточку с краской. То сильнее, то слабее нажимает на нее. И все, что кисть рисует, становится синим и </a:t>
            </a:r>
            <a:r>
              <a:rPr lang="ru-RU" dirty="0" err="1" smtClean="0">
                <a:latin typeface="Times New Roman"/>
                <a:ea typeface="Calibri"/>
              </a:rPr>
              <a:t>голубым</a:t>
            </a:r>
            <a:r>
              <a:rPr lang="ru-RU" dirty="0" smtClean="0">
                <a:latin typeface="Times New Roman"/>
                <a:ea typeface="Calibri"/>
              </a:rPr>
              <a:t>. И цветы, и люди, и птицы, и трава. Всего одна краска. А какая нарядная и праздничная получается роспись!</a:t>
            </a:r>
          </a:p>
          <a:p>
            <a:pPr algn="just"/>
            <a:endParaRPr lang="ru-RU" dirty="0"/>
          </a:p>
        </p:txBody>
      </p:sp>
      <p:pic>
        <p:nvPicPr>
          <p:cNvPr id="3" name="Рисунок 2" descr="https://s3.amazonaws.com/images.ecwid.com/images/11744049/53585885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075" y="2420470"/>
            <a:ext cx="4185666" cy="395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avatars.mds.yandex.net/get-pdb/223663/9fd402c6-87b2-40f1-aa35-7f0cd66263f8/s120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2022" y="2172712"/>
            <a:ext cx="4011672" cy="4160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42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lavka-podarkov.ru/upload/iblock/8d2/DSC_0261_medium.jpg"/>
          <p:cNvPicPr/>
          <p:nvPr/>
        </p:nvPicPr>
        <p:blipFill rotWithShape="1"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2997" y="387723"/>
            <a:ext cx="2919648" cy="2484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s://www.lavka-podarkov.ru/upload/iblock/286/2.jpg"/>
          <p:cNvPicPr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1819" y="484094"/>
            <a:ext cx="2209800" cy="28536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images.ru.prom.st/638456837_w640_h640_skulptury-gzhelskij-farforovyj.jpg"/>
          <p:cNvPicPr/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4424" y="194534"/>
            <a:ext cx="2372376" cy="2834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gdeprosto.ru/pic_rascenki/novyiy-god-2019/shtof-svinya-gospozha/shtof-svinya-gospozha_0.JPG"/>
          <p:cNvPicPr/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046" y="3429449"/>
            <a:ext cx="2179320" cy="28498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s.r-gifts.ru/items_gallery/189/6156b.jpg"/>
          <p:cNvPicPr/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7680" y="3312011"/>
            <a:ext cx="2621791" cy="2636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www.ufasvet.ru/upload/iblock/603/603ed8734e2c0cbd0157ade36fcabfe7.jpg"/>
          <p:cNvPicPr/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0692" y="3391796"/>
            <a:ext cx="2162423" cy="3002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080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935480" y="228600"/>
            <a:ext cx="54711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Элементы росписи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 rot="20656514">
            <a:off x="316011" y="1357523"/>
            <a:ext cx="17849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Капелька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900igr.net/up/datas/88900/010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03120" y="1257341"/>
            <a:ext cx="6724967" cy="53720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 rot="21074980">
            <a:off x="1737362" y="350751"/>
            <a:ext cx="1645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Бордюры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cf2.ppt-online.org/files2/slide/k/Kqw1r6ytCIxgZBGE9DJ8u03MoWOncPYNAikRHz4vl/slide-2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1540" y="1165860"/>
            <a:ext cx="3497580" cy="5036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ds01.infourok.ru/uploads/ex/0a26/00001dad-e4daa7a1/img3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70120" y="1249680"/>
            <a:ext cx="4373880" cy="4953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 rot="21053136">
            <a:off x="381000" y="655321"/>
            <a:ext cx="245364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Точки и линии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i.pinimg.com/originals/d1/81/38/d1813885392da04483736e53bb2564cd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0" y="365760"/>
            <a:ext cx="5562600" cy="6004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07160" y="243840"/>
            <a:ext cx="87234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Мастера росписи применяют необычный мазок-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мазок с тенью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мазок на одну сторону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нём виден плавный переход от тёмного 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светлому.Кисть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широкая. На одну сторону набирают синюю краску, на другую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белую и выполняют мазок.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 rot="21229121">
            <a:off x="411480" y="1706880"/>
            <a:ext cx="2468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Мазок с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тенью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ds04.infourok.ru/uploads/ex/0abd/00038d2c-78acae40/img3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9009" y="2438474"/>
            <a:ext cx="6627822" cy="35964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0040" y="1216075"/>
            <a:ext cx="85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50" dirty="0" smtClean="0">
                <a:latin typeface="Times New Roman"/>
                <a:ea typeface="Calibri"/>
              </a:rPr>
              <a:t>Линии: прямая, волнистая, спиралевидная, округлая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1928" y="379214"/>
            <a:ext cx="2880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spc="50" dirty="0" smtClean="0">
                <a:solidFill>
                  <a:srgbClr val="002060"/>
                </a:solidFill>
                <a:latin typeface="Times New Roman"/>
                <a:ea typeface="Calibri"/>
              </a:rPr>
              <a:t>Гжельская роза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https://ds05.infourok.ru/uploads/ex/0ad1/0000f530-e00ed0b8/img25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3672" y="1927164"/>
            <a:ext cx="6514927" cy="43212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3360" y="1134993"/>
            <a:ext cx="86563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Самый излюбленный узор. Иногда изображают крупно, широкими мазками, иногда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тонкой кистью. Бывает так: самой розы нет, есть только её лепестки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273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12</cp:revision>
  <dcterms:created xsi:type="dcterms:W3CDTF">2020-01-21T15:59:50Z</dcterms:created>
  <dcterms:modified xsi:type="dcterms:W3CDTF">2023-02-21T13:07:14Z</dcterms:modified>
</cp:coreProperties>
</file>