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4" autoAdjust="0"/>
    <p:restoredTop sz="94652" autoAdjust="0"/>
  </p:normalViewPr>
  <p:slideViewPr>
    <p:cSldViewPr>
      <p:cViewPr varScale="1">
        <p:scale>
          <a:sx n="109" d="100"/>
          <a:sy n="109" d="100"/>
        </p:scale>
        <p:origin x="17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2FF41-E56A-4F98-A9FC-F1D80FC8CF9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0E33B-CB98-4BFA-BCE6-320D107BEA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3F210-1AA1-4890-92DE-1B43A22C0F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202B4-E4D6-4012-A2A8-DA495960BA9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8FF7F-86C1-4D93-A246-C5B9EE859DA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74414-1D9C-4D4C-A402-58DAF6F5830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952C2-19E0-4FC4-8F8A-E7870E2F0B0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6BDCE-A5C9-468D-8EE7-31C8169B9F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69024-067E-456D-81CC-7139F119E75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4ACBD-0433-4B87-8392-48A17D9174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FFF57-CD82-4CDA-80DC-1ED9ECDCB6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8FE1FAA-BB82-4F0F-B025-B98E8884833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65032" y="548680"/>
            <a:ext cx="5799986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ПУТЕШЕСТВИЕ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РОССИИ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дуб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700213"/>
            <a:ext cx="37973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4" descr="берез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31718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5" descr="ель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60350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6" descr="сосна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429000"/>
            <a:ext cx="338455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7" descr="пихта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3500438"/>
            <a:ext cx="2592388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черник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346233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4" descr="брусник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133600"/>
            <a:ext cx="3673475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5" descr="земляник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260350"/>
            <a:ext cx="3455988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6" descr="морошка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076700"/>
            <a:ext cx="35702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подосинови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409416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4" descr="рыжики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2349500"/>
            <a:ext cx="4122737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5" descr="грузди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404813"/>
            <a:ext cx="3240087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6" descr="опята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365625"/>
            <a:ext cx="295275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7" descr="маслята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4149725"/>
            <a:ext cx="3529013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медведь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39671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4" descr="волк2.jpg"/>
          <p:cNvPicPr>
            <a:picLocks noChangeAspect="1"/>
          </p:cNvPicPr>
          <p:nvPr/>
        </p:nvPicPr>
        <p:blipFill>
          <a:blip r:embed="rId3" cstate="print"/>
          <a:srcRect l="11024" r="19676"/>
          <a:stretch>
            <a:fillRect/>
          </a:stretch>
        </p:blipFill>
        <p:spPr bwMode="auto">
          <a:xfrm>
            <a:off x="2987675" y="2349500"/>
            <a:ext cx="31686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5" descr="заяц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565400"/>
            <a:ext cx="24098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6" descr="лиса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652963"/>
            <a:ext cx="34067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7" descr="белка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4581525"/>
            <a:ext cx="30765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8" descr="рысь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8400" y="333375"/>
            <a:ext cx="36385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9" descr="тигр.jpg"/>
          <p:cNvPicPr>
            <a:picLocks noChangeAspect="1"/>
          </p:cNvPicPr>
          <p:nvPr/>
        </p:nvPicPr>
        <p:blipFill>
          <a:blip r:embed="rId8" cstate="print"/>
          <a:srcRect l="48232"/>
          <a:stretch>
            <a:fillRect/>
          </a:stretch>
        </p:blipFill>
        <p:spPr bwMode="auto">
          <a:xfrm>
            <a:off x="6372225" y="3789363"/>
            <a:ext cx="2627313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10" descr="лось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57900" y="1989138"/>
            <a:ext cx="30861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дятел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27336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4" descr="скворец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773238"/>
            <a:ext cx="33496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5" descr="орел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333375"/>
            <a:ext cx="32766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6" descr="рябчик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3860800"/>
            <a:ext cx="38703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7" descr="кедровка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3860800"/>
            <a:ext cx="37861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99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45720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4" descr="полхов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557338"/>
            <a:ext cx="3713163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гжель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34163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4" descr="гжель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908050"/>
            <a:ext cx="431800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 descr="гжель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933825"/>
            <a:ext cx="652621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хохлом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76250"/>
            <a:ext cx="429895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4" descr="хохлома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196975"/>
            <a:ext cx="32512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" descr="хохлома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3716338"/>
            <a:ext cx="30972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 descr="дымковска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49275"/>
            <a:ext cx="4319588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4" descr="дымковская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492375"/>
            <a:ext cx="410686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 descr="богородские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388937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4" descr="богородская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781300"/>
            <a:ext cx="43370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-1476375" y="620713"/>
            <a:ext cx="9144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 края на свете красивей,</a:t>
            </a:r>
            <a:b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 Родины в мире светлей!</a:t>
            </a:r>
            <a:b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Россия, Россия, Россия, –</a:t>
            </a:r>
            <a:b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может быть сердцу милей?</a:t>
            </a:r>
          </a:p>
          <a:p>
            <a:pPr algn="ctr" eaLnBrk="0" hangingPunct="0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был тебе равен по силе?</a:t>
            </a:r>
            <a:b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Терпел пораженья любой!</a:t>
            </a:r>
            <a:b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Россия, Россия, Россия, –</a:t>
            </a:r>
            <a:b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в горе и счастье – с тобой!</a:t>
            </a:r>
          </a:p>
          <a:p>
            <a:pPr algn="ctr" eaLnBrk="0" hangingPunct="0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Россия! Как Синюю птицу,</a:t>
            </a:r>
            <a:b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Тебя бережём мы и чтим,</a:t>
            </a:r>
            <a:b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если нарушат границу,</a:t>
            </a:r>
            <a:b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грудью тебя защитим!</a:t>
            </a:r>
          </a:p>
          <a:p>
            <a:pPr algn="ctr" eaLnBrk="0" hangingPunct="0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если бы нас вдруг спросили:</a:t>
            </a:r>
            <a:b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"А чем дорога вам страна?"</a:t>
            </a:r>
            <a:b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Да тем, что для всех нас Россия,</a:t>
            </a:r>
            <a:b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мама родная, – одна!</a:t>
            </a:r>
            <a:b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(В. Гудимов)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усск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070226" cy="2713484"/>
          </a:xfrm>
          <a:prstGeom prst="rect">
            <a:avLst/>
          </a:prstGeom>
        </p:spPr>
      </p:pic>
      <p:pic>
        <p:nvPicPr>
          <p:cNvPr id="6" name="Рисунок 5" descr="татар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420888"/>
            <a:ext cx="3341836" cy="2224442"/>
          </a:xfrm>
          <a:prstGeom prst="rect">
            <a:avLst/>
          </a:prstGeom>
        </p:spPr>
      </p:pic>
      <p:pic>
        <p:nvPicPr>
          <p:cNvPr id="7" name="Рисунок 6" descr="бурят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60648"/>
            <a:ext cx="3678102" cy="2448272"/>
          </a:xfrm>
          <a:prstGeom prst="rect">
            <a:avLst/>
          </a:prstGeom>
        </p:spPr>
      </p:pic>
      <p:pic>
        <p:nvPicPr>
          <p:cNvPr id="8" name="Рисунок 7" descr="таджи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437112"/>
            <a:ext cx="3312368" cy="2297287"/>
          </a:xfrm>
          <a:prstGeom prst="rect">
            <a:avLst/>
          </a:prstGeom>
        </p:spPr>
      </p:pic>
      <p:pic>
        <p:nvPicPr>
          <p:cNvPr id="9" name="Рисунок 8" descr="осетин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4436278"/>
            <a:ext cx="4032448" cy="242172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8014" y="1988840"/>
            <a:ext cx="737413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арта росс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8807816" cy="4822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оез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692696"/>
            <a:ext cx="6696744" cy="44575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оскв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3725652" cy="2479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москв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212976"/>
            <a:ext cx="4300711" cy="2862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москва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980728"/>
            <a:ext cx="4464496" cy="2891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ут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7722970" cy="47652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флаг австр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331311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4" descr="флаг россии.jpg"/>
          <p:cNvPicPr>
            <a:picLocks noChangeAspect="1"/>
          </p:cNvPicPr>
          <p:nvPr/>
        </p:nvPicPr>
        <p:blipFill>
          <a:blip r:embed="rId3" cstate="print"/>
          <a:srcRect l="8040" r="16380"/>
          <a:stretch>
            <a:fillRect/>
          </a:stretch>
        </p:blipFill>
        <p:spPr bwMode="auto">
          <a:xfrm>
            <a:off x="2916238" y="2349500"/>
            <a:ext cx="33845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5" descr="флаг китая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404813"/>
            <a:ext cx="30765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6" descr="флаг японии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2565400"/>
            <a:ext cx="2535238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7" descr="флаг англии.jpg"/>
          <p:cNvPicPr>
            <a:picLocks noChangeAspect="1"/>
          </p:cNvPicPr>
          <p:nvPr/>
        </p:nvPicPr>
        <p:blipFill>
          <a:blip r:embed="rId6" cstate="print"/>
          <a:srcRect t="10213"/>
          <a:stretch>
            <a:fillRect/>
          </a:stretch>
        </p:blipFill>
        <p:spPr bwMode="auto">
          <a:xfrm>
            <a:off x="5435600" y="4581525"/>
            <a:ext cx="349408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8" descr="флаг шотландии.jpg"/>
          <p:cNvPicPr>
            <a:picLocks noChangeAspect="1"/>
          </p:cNvPicPr>
          <p:nvPr/>
        </p:nvPicPr>
        <p:blipFill>
          <a:blip r:embed="rId7" cstate="print"/>
          <a:srcRect l="7565" r="8176"/>
          <a:stretch>
            <a:fillRect/>
          </a:stretch>
        </p:blipFill>
        <p:spPr bwMode="auto">
          <a:xfrm>
            <a:off x="6372225" y="2492375"/>
            <a:ext cx="259238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Рисунок 9" descr="флаг ирландии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2275" y="4652963"/>
            <a:ext cx="32480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герб кита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60350"/>
            <a:ext cx="3024188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4" descr="герб росии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341438"/>
            <a:ext cx="2627313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5" descr="герб англии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2636838"/>
            <a:ext cx="2770187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дерево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476250"/>
            <a:ext cx="6480175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14</Words>
  <Application>Microsoft Office PowerPoint</Application>
  <PresentationFormat>Экран (4:3)</PresentationFormat>
  <Paragraphs>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Ирина Савина</cp:lastModifiedBy>
  <cp:revision>30</cp:revision>
  <dcterms:created xsi:type="dcterms:W3CDTF">2010-05-23T14:28:12Z</dcterms:created>
  <dcterms:modified xsi:type="dcterms:W3CDTF">2023-02-21T11:07:17Z</dcterms:modified>
</cp:coreProperties>
</file>