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18288000" cy="10287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-6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t="17223" b="34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0999"/>
          </a:blip>
          <a:srcRect/>
          <a:stretch>
            <a:fillRect/>
          </a:stretch>
        </p:blipFill>
        <p:spPr>
          <a:xfrm rot="946908">
            <a:off x="6106388" y="6026027"/>
            <a:ext cx="3853093" cy="3236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7893810"/>
            <a:ext cx="1873727" cy="239319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1806400" y="148173"/>
            <a:ext cx="11448691" cy="618705"/>
            <a:chOff x="0" y="0"/>
            <a:chExt cx="3872767" cy="2092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72767" cy="209290"/>
            </a:xfrm>
            <a:custGeom>
              <a:avLst/>
              <a:gdLst/>
              <a:ahLst/>
              <a:cxnLst/>
              <a:rect l="l" t="t" r="r" b="b"/>
              <a:pathLst>
                <a:path w="3872767" h="209290">
                  <a:moveTo>
                    <a:pt x="0" y="0"/>
                  </a:moveTo>
                  <a:lnTo>
                    <a:pt x="3872767" y="0"/>
                  </a:lnTo>
                  <a:lnTo>
                    <a:pt x="3872767" y="209290"/>
                  </a:lnTo>
                  <a:lnTo>
                    <a:pt x="0" y="209290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2004640" y="76467"/>
            <a:ext cx="6063052" cy="69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2"/>
              </a:lnSpc>
            </a:pPr>
            <a:r>
              <a:rPr lang="en-US" sz="3600" dirty="0">
                <a:solidFill>
                  <a:srgbClr val="FFFFFF"/>
                </a:solidFill>
                <a:latin typeface="HK Grotesk Bold"/>
              </a:rPr>
              <a:t>«</a:t>
            </a:r>
            <a:r>
              <a:rPr lang="en-US" sz="3600" dirty="0" err="1">
                <a:solidFill>
                  <a:srgbClr val="FFFFFF"/>
                </a:solidFill>
                <a:latin typeface="HK Grotesk Bold"/>
              </a:rPr>
              <a:t>День</a:t>
            </a:r>
            <a:r>
              <a:rPr lang="en-US" sz="3600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K Grotesk Bold"/>
              </a:rPr>
              <a:t>Героев</a:t>
            </a:r>
            <a:r>
              <a:rPr lang="en-US" sz="3600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K Grotesk Bold"/>
              </a:rPr>
              <a:t>Отечества</a:t>
            </a:r>
            <a:r>
              <a:rPr lang="en-US" sz="3600" dirty="0">
                <a:solidFill>
                  <a:srgbClr val="FFFFFF"/>
                </a:solidFill>
                <a:latin typeface="HK Grotesk Bold"/>
              </a:rPr>
              <a:t>»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1911529" y="1056845"/>
            <a:ext cx="5466094" cy="820145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14663" y="1869341"/>
            <a:ext cx="9454468" cy="1887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>
                <a:solidFill>
                  <a:srgbClr val="EFE9DB"/>
                </a:solidFill>
                <a:latin typeface="HK Grotesk Bold Bold"/>
              </a:rPr>
              <a:t>Юрий Николаевич Петелин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4663" y="4387778"/>
            <a:ext cx="9912332" cy="1863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>
                <a:solidFill>
                  <a:srgbClr val="EFE9DB"/>
                </a:solidFill>
                <a:latin typeface="HK Grotesk Bold Bold"/>
              </a:rPr>
              <a:t>Командир звена 98-го авиационного полка 52-й авиационной дивизии дальнего действия, старший лейтенант, Герой Советского Союза.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00944" y="3084682"/>
            <a:ext cx="4024905" cy="459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2"/>
              </a:lnSpc>
            </a:pPr>
            <a:r>
              <a:rPr lang="en-US" sz="2701" spc="-259">
                <a:solidFill>
                  <a:srgbClr val="EFE9DB"/>
                </a:solidFill>
                <a:latin typeface="HK Grotesk Bold"/>
              </a:rPr>
              <a:t>(15.02.1920-4.03.1998)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4773" y="1754819"/>
            <a:ext cx="10170349" cy="677736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774448" y="1028700"/>
            <a:ext cx="5484852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0999"/>
          </a:blip>
          <a:srcRect/>
          <a:stretch>
            <a:fillRect/>
          </a:stretch>
        </p:blipFill>
        <p:spPr>
          <a:xfrm rot="946908">
            <a:off x="6106388" y="6026027"/>
            <a:ext cx="3853093" cy="3236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7893810"/>
            <a:ext cx="1873727" cy="239319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14663" y="1869341"/>
            <a:ext cx="9454468" cy="1887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>
                <a:solidFill>
                  <a:srgbClr val="EFE9DB"/>
                </a:solidFill>
                <a:latin typeface="HK Grotesk Bold Bold"/>
              </a:rPr>
              <a:t>Пётр Дмитриевич Углянский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4663" y="4469130"/>
            <a:ext cx="9912332" cy="1405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>
                <a:solidFill>
                  <a:srgbClr val="EFE9DB"/>
                </a:solidFill>
                <a:latin typeface="HK Grotesk Bold Bold"/>
              </a:rPr>
              <a:t>Командир эскадрильи 28-го Гвардейского истребительного авиационного полка, гвардии капитан, Герой Советского Союза.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91519" y="3084682"/>
            <a:ext cx="4024905" cy="459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2"/>
              </a:lnSpc>
            </a:pPr>
            <a:r>
              <a:rPr lang="en-US" sz="2701" spc="-259">
                <a:solidFill>
                  <a:srgbClr val="EFE9DB"/>
                </a:solidFill>
                <a:latin typeface="HK Grotesk Bold"/>
              </a:rPr>
              <a:t>(20.06.1920-23.02.1982)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1806400" y="148173"/>
            <a:ext cx="11448691" cy="618705"/>
            <a:chOff x="0" y="0"/>
            <a:chExt cx="3872767" cy="2092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72767" cy="209290"/>
            </a:xfrm>
            <a:custGeom>
              <a:avLst/>
              <a:gdLst/>
              <a:ahLst/>
              <a:cxnLst/>
              <a:rect l="l" t="t" r="r" b="b"/>
              <a:pathLst>
                <a:path w="3872767" h="209290">
                  <a:moveTo>
                    <a:pt x="0" y="0"/>
                  </a:moveTo>
                  <a:lnTo>
                    <a:pt x="3872767" y="0"/>
                  </a:lnTo>
                  <a:lnTo>
                    <a:pt x="3872767" y="209290"/>
                  </a:lnTo>
                  <a:lnTo>
                    <a:pt x="0" y="209290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2004640" y="76467"/>
            <a:ext cx="6063052" cy="69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2"/>
              </a:lnSpc>
            </a:pPr>
            <a:r>
              <a:rPr lang="en-US" sz="3600" dirty="0">
                <a:solidFill>
                  <a:srgbClr val="FFFFFF"/>
                </a:solidFill>
                <a:latin typeface="HK Grotesk Bold"/>
              </a:rPr>
              <a:t>«</a:t>
            </a:r>
            <a:r>
              <a:rPr lang="en-US" sz="3600" dirty="0" err="1">
                <a:solidFill>
                  <a:srgbClr val="FFFFFF"/>
                </a:solidFill>
                <a:latin typeface="HK Grotesk Bold"/>
              </a:rPr>
              <a:t>День</a:t>
            </a:r>
            <a:r>
              <a:rPr lang="en-US" sz="3600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K Grotesk Bold"/>
              </a:rPr>
              <a:t>Героев</a:t>
            </a:r>
            <a:r>
              <a:rPr lang="en-US" sz="3600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K Grotesk Bold"/>
              </a:rPr>
              <a:t>Отечества</a:t>
            </a:r>
            <a:r>
              <a:rPr lang="en-US" sz="3600" dirty="0">
                <a:solidFill>
                  <a:srgbClr val="FFFFFF"/>
                </a:solidFill>
                <a:latin typeface="HK Grotesk Bold"/>
              </a:rPr>
              <a:t>»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1402596" y="1028700"/>
            <a:ext cx="5856704" cy="82682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50312" y="1028700"/>
            <a:ext cx="65684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625731" y="1028700"/>
            <a:ext cx="5843891" cy="8229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242056" y="1654027"/>
            <a:ext cx="4519518" cy="72167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809687" y="897067"/>
            <a:ext cx="6032863" cy="84928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 amt="10999"/>
          </a:blip>
          <a:srcRect/>
          <a:stretch>
            <a:fillRect/>
          </a:stretch>
        </p:blipFill>
        <p:spPr>
          <a:xfrm rot="946908">
            <a:off x="6106388" y="6026027"/>
            <a:ext cx="3853093" cy="32365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7893810"/>
            <a:ext cx="1873727" cy="239319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14663" y="1869341"/>
            <a:ext cx="9454468" cy="1887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 dirty="0" err="1">
                <a:solidFill>
                  <a:srgbClr val="EFE9DB"/>
                </a:solidFill>
                <a:latin typeface="HK Grotesk Bold Bold"/>
              </a:rPr>
              <a:t>Михаил</a:t>
            </a:r>
            <a:r>
              <a:rPr lang="en-US" sz="7200" dirty="0">
                <a:solidFill>
                  <a:srgbClr val="EFE9DB"/>
                </a:solidFill>
                <a:latin typeface="HK Grotesk Bold Bold"/>
              </a:rPr>
              <a:t> </a:t>
            </a:r>
            <a:r>
              <a:rPr lang="en-US" sz="7200" dirty="0" err="1">
                <a:solidFill>
                  <a:srgbClr val="EFE9DB"/>
                </a:solidFill>
                <a:latin typeface="HK Grotesk Bold Bold"/>
              </a:rPr>
              <a:t>Васильевич</a:t>
            </a:r>
            <a:r>
              <a:rPr lang="en-US" sz="7200" dirty="0">
                <a:solidFill>
                  <a:srgbClr val="EFE9DB"/>
                </a:solidFill>
                <a:latin typeface="HK Grotesk Bold Bold"/>
              </a:rPr>
              <a:t> </a:t>
            </a:r>
            <a:r>
              <a:rPr lang="en-US" sz="7200">
                <a:solidFill>
                  <a:srgbClr val="EFE9DB"/>
                </a:solidFill>
                <a:latin typeface="HK Grotesk Bold Bold"/>
              </a:rPr>
              <a:t>Водопьянов</a:t>
            </a:r>
            <a:r>
              <a:rPr lang="en-US" sz="7200" dirty="0">
                <a:solidFill>
                  <a:srgbClr val="EFE9DB"/>
                </a:solidFill>
                <a:latin typeface="HK Grotesk Bold Bold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4663" y="4396412"/>
            <a:ext cx="9912332" cy="27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>
                <a:solidFill>
                  <a:srgbClr val="EFE9DB"/>
                </a:solidFill>
                <a:latin typeface="HK Grotesk Bold Bold"/>
              </a:rPr>
              <a:t>Советский лётчик, участник спасения экипажа парохода «Челюскин», участник арктических и высокоширотных экспедиций, генерал-майор авиации, член Союза писателей СССР,член ЦИК СССР, шестой Герой Советского Союза.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79505" y="3075891"/>
            <a:ext cx="4024905" cy="459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2"/>
              </a:lnSpc>
            </a:pPr>
            <a:r>
              <a:rPr lang="en-US" sz="2701" spc="-259">
                <a:solidFill>
                  <a:srgbClr val="EFE9DB"/>
                </a:solidFill>
                <a:latin typeface="HK Grotesk Bold"/>
              </a:rPr>
              <a:t>(18.11.1899-11.08.1980)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806400" y="148173"/>
            <a:ext cx="11448691" cy="618705"/>
            <a:chOff x="0" y="0"/>
            <a:chExt cx="3872767" cy="2092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72767" cy="209290"/>
            </a:xfrm>
            <a:custGeom>
              <a:avLst/>
              <a:gdLst/>
              <a:ahLst/>
              <a:cxnLst/>
              <a:rect l="l" t="t" r="r" b="b"/>
              <a:pathLst>
                <a:path w="3872767" h="209290">
                  <a:moveTo>
                    <a:pt x="0" y="0"/>
                  </a:moveTo>
                  <a:lnTo>
                    <a:pt x="3872767" y="0"/>
                  </a:lnTo>
                  <a:lnTo>
                    <a:pt x="3872767" y="209290"/>
                  </a:lnTo>
                  <a:lnTo>
                    <a:pt x="0" y="209290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2004640" y="76467"/>
            <a:ext cx="6063052" cy="69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2"/>
              </a:lnSpc>
            </a:pPr>
            <a:r>
              <a:rPr lang="en-US" sz="3600" dirty="0">
                <a:solidFill>
                  <a:srgbClr val="FFFFFF"/>
                </a:solidFill>
                <a:latin typeface="HK Grotesk Bold"/>
              </a:rPr>
              <a:t>«</a:t>
            </a:r>
            <a:r>
              <a:rPr lang="en-US" sz="3600" dirty="0" err="1">
                <a:solidFill>
                  <a:srgbClr val="FFFFFF"/>
                </a:solidFill>
                <a:latin typeface="HK Grotesk Bold"/>
              </a:rPr>
              <a:t>День</a:t>
            </a:r>
            <a:r>
              <a:rPr lang="en-US" sz="3600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K Grotesk Bold"/>
              </a:rPr>
              <a:t>Героев</a:t>
            </a:r>
            <a:r>
              <a:rPr lang="en-US" sz="3600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K Grotesk Bold"/>
              </a:rPr>
              <a:t>Отечества</a:t>
            </a:r>
            <a:r>
              <a:rPr lang="en-US" sz="3600" dirty="0">
                <a:solidFill>
                  <a:srgbClr val="FFFFFF"/>
                </a:solidFill>
                <a:latin typeface="HK Grotesk Bold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r="79"/>
          <a:stretch>
            <a:fillRect/>
          </a:stretch>
        </p:blipFill>
        <p:spPr>
          <a:xfrm>
            <a:off x="1934920" y="5852838"/>
            <a:ext cx="5125059" cy="38495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l="8453" r="8453"/>
          <a:stretch>
            <a:fillRect/>
          </a:stretch>
        </p:blipFill>
        <p:spPr>
          <a:xfrm>
            <a:off x="9144000" y="1681265"/>
            <a:ext cx="8385585" cy="692447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b="18812"/>
          <a:stretch>
            <a:fillRect/>
          </a:stretch>
        </p:blipFill>
        <p:spPr>
          <a:xfrm>
            <a:off x="682094" y="578560"/>
            <a:ext cx="7892828" cy="4805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0999"/>
          </a:blip>
          <a:srcRect/>
          <a:stretch>
            <a:fillRect/>
          </a:stretch>
        </p:blipFill>
        <p:spPr>
          <a:xfrm rot="946908">
            <a:off x="6022867" y="6039948"/>
            <a:ext cx="3853093" cy="323659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14663" y="1868694"/>
            <a:ext cx="10918142" cy="238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9100">
                <a:solidFill>
                  <a:srgbClr val="EFE9DB"/>
                </a:solidFill>
                <a:latin typeface="HK Grotesk Bold Bold"/>
              </a:rPr>
              <a:t>Дмитрий Иванович Барашев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4663" y="4701246"/>
            <a:ext cx="9912332" cy="2320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 dirty="0" err="1">
                <a:solidFill>
                  <a:srgbClr val="EFE9DB"/>
                </a:solidFill>
                <a:latin typeface="HK Grotesk Bold Bold"/>
              </a:rPr>
              <a:t>Командир</a:t>
            </a:r>
            <a:r>
              <a:rPr lang="en-US" sz="3600" dirty="0">
                <a:solidFill>
                  <a:srgbClr val="EFE9DB"/>
                </a:solidFill>
                <a:latin typeface="HK Grotesk Bold Bold"/>
              </a:rPr>
              <a:t> </a:t>
            </a:r>
            <a:r>
              <a:rPr lang="en-US" sz="3600" dirty="0" err="1">
                <a:solidFill>
                  <a:srgbClr val="EFE9DB"/>
                </a:solidFill>
                <a:latin typeface="HK Grotesk Bold Bold"/>
              </a:rPr>
              <a:t>звена</a:t>
            </a:r>
            <a:r>
              <a:rPr lang="en-US" sz="3600" dirty="0">
                <a:solidFill>
                  <a:srgbClr val="EFE9DB"/>
                </a:solidFill>
                <a:latin typeface="HK Grotesk Bold Bold"/>
              </a:rPr>
              <a:t> 752-</a:t>
            </a:r>
            <a:r>
              <a:rPr lang="en-US" sz="3600" dirty="0" err="1">
                <a:solidFill>
                  <a:srgbClr val="EFE9DB"/>
                </a:solidFill>
                <a:latin typeface="HK Grotesk Bold Bold"/>
              </a:rPr>
              <a:t>го</a:t>
            </a:r>
            <a:r>
              <a:rPr lang="en-US" sz="3600" dirty="0">
                <a:solidFill>
                  <a:srgbClr val="EFE9DB"/>
                </a:solidFill>
                <a:latin typeface="HK Grotesk Bold Bold"/>
              </a:rPr>
              <a:t> </a:t>
            </a:r>
            <a:r>
              <a:rPr lang="en-US" sz="3600" dirty="0" err="1">
                <a:solidFill>
                  <a:srgbClr val="EFE9DB"/>
                </a:solidFill>
                <a:latin typeface="HK Grotesk Bold Bold"/>
              </a:rPr>
              <a:t>бомбардировочного</a:t>
            </a:r>
            <a:r>
              <a:rPr lang="en-US" sz="3600" dirty="0">
                <a:solidFill>
                  <a:srgbClr val="EFE9DB"/>
                </a:solidFill>
                <a:latin typeface="HK Grotesk Bold Bold"/>
              </a:rPr>
              <a:t> </a:t>
            </a:r>
            <a:r>
              <a:rPr lang="en-US" sz="3600" dirty="0" err="1">
                <a:solidFill>
                  <a:srgbClr val="EFE9DB"/>
                </a:solidFill>
                <a:latin typeface="HK Grotesk Bold Bold"/>
              </a:rPr>
              <a:t>авиационного</a:t>
            </a:r>
            <a:r>
              <a:rPr lang="en-US" sz="3600" dirty="0">
                <a:solidFill>
                  <a:srgbClr val="EFE9DB"/>
                </a:solidFill>
                <a:latin typeface="HK Grotesk Bold Bold"/>
              </a:rPr>
              <a:t> </a:t>
            </a:r>
            <a:r>
              <a:rPr lang="en-US" sz="3600" dirty="0" err="1">
                <a:solidFill>
                  <a:srgbClr val="EFE9DB"/>
                </a:solidFill>
                <a:latin typeface="HK Grotesk Bold Bold"/>
              </a:rPr>
              <a:t>полка</a:t>
            </a:r>
            <a:r>
              <a:rPr lang="en-US" sz="3600" dirty="0">
                <a:solidFill>
                  <a:srgbClr val="EFE9DB"/>
                </a:solidFill>
                <a:latin typeface="HK Grotesk Bold Bold"/>
              </a:rPr>
              <a:t> 24-й </a:t>
            </a:r>
            <a:r>
              <a:rPr lang="en-US" sz="3600" dirty="0" err="1">
                <a:solidFill>
                  <a:srgbClr val="EFE9DB"/>
                </a:solidFill>
                <a:latin typeface="HK Grotesk Bold Bold"/>
              </a:rPr>
              <a:t>авиационной</a:t>
            </a:r>
            <a:r>
              <a:rPr lang="en-US" sz="3600" dirty="0">
                <a:solidFill>
                  <a:srgbClr val="EFE9DB"/>
                </a:solidFill>
                <a:latin typeface="HK Grotesk Bold Bold"/>
              </a:rPr>
              <a:t> </a:t>
            </a:r>
            <a:r>
              <a:rPr lang="en-US" sz="3600" dirty="0" err="1">
                <a:solidFill>
                  <a:srgbClr val="EFE9DB"/>
                </a:solidFill>
                <a:latin typeface="HK Grotesk Bold Bold"/>
              </a:rPr>
              <a:t>дивизии</a:t>
            </a:r>
            <a:r>
              <a:rPr lang="en-US" sz="3600" dirty="0">
                <a:solidFill>
                  <a:srgbClr val="EFE9DB"/>
                </a:solidFill>
                <a:latin typeface="HK Grotesk Bold Bold"/>
              </a:rPr>
              <a:t> </a:t>
            </a:r>
            <a:r>
              <a:rPr lang="en-US" sz="3600" dirty="0" err="1">
                <a:solidFill>
                  <a:srgbClr val="EFE9DB"/>
                </a:solidFill>
                <a:latin typeface="HK Grotesk Bold Bold"/>
              </a:rPr>
              <a:t>авиации</a:t>
            </a:r>
            <a:r>
              <a:rPr lang="en-US" sz="3600" dirty="0">
                <a:solidFill>
                  <a:srgbClr val="EFE9DB"/>
                </a:solidFill>
                <a:latin typeface="HK Grotesk Bold Bold"/>
              </a:rPr>
              <a:t> </a:t>
            </a:r>
            <a:r>
              <a:rPr lang="en-US" sz="3600" dirty="0" err="1">
                <a:solidFill>
                  <a:srgbClr val="EFE9DB"/>
                </a:solidFill>
                <a:latin typeface="HK Grotesk Bold Bold"/>
              </a:rPr>
              <a:t>дальнего</a:t>
            </a:r>
            <a:r>
              <a:rPr lang="en-US" sz="3600" dirty="0">
                <a:solidFill>
                  <a:srgbClr val="EFE9DB"/>
                </a:solidFill>
                <a:latin typeface="HK Grotesk Bold Bold"/>
              </a:rPr>
              <a:t> </a:t>
            </a:r>
            <a:r>
              <a:rPr lang="en-US" sz="3600" dirty="0" err="1">
                <a:solidFill>
                  <a:srgbClr val="EFE9DB"/>
                </a:solidFill>
                <a:latin typeface="HK Grotesk Bold Bold"/>
              </a:rPr>
              <a:t>действия</a:t>
            </a:r>
            <a:r>
              <a:rPr lang="en-US" sz="3600" dirty="0">
                <a:solidFill>
                  <a:srgbClr val="EFE9DB"/>
                </a:solidFill>
                <a:latin typeface="HK Grotesk Bold Bold"/>
              </a:rPr>
              <a:t>, </a:t>
            </a:r>
            <a:r>
              <a:rPr lang="en-US" sz="3600" dirty="0" err="1">
                <a:solidFill>
                  <a:srgbClr val="EFE9DB"/>
                </a:solidFill>
                <a:latin typeface="HK Grotesk Bold Bold"/>
              </a:rPr>
              <a:t>старший</a:t>
            </a:r>
            <a:r>
              <a:rPr lang="en-US" sz="3600" dirty="0">
                <a:solidFill>
                  <a:srgbClr val="EFE9DB"/>
                </a:solidFill>
                <a:latin typeface="HK Grotesk Bold Bold"/>
              </a:rPr>
              <a:t> </a:t>
            </a:r>
            <a:r>
              <a:rPr lang="en-US" sz="3600" dirty="0" err="1">
                <a:solidFill>
                  <a:srgbClr val="EFE9DB"/>
                </a:solidFill>
                <a:latin typeface="HK Grotesk Bold Bold"/>
              </a:rPr>
              <a:t>лейтенант.Награждён</a:t>
            </a:r>
            <a:r>
              <a:rPr lang="en-US" sz="3600" dirty="0">
                <a:solidFill>
                  <a:srgbClr val="EFE9DB"/>
                </a:solidFill>
                <a:latin typeface="HK Grotesk Bold Bold"/>
              </a:rPr>
              <a:t> </a:t>
            </a:r>
            <a:r>
              <a:rPr lang="en-US" sz="3600" dirty="0" err="1">
                <a:solidFill>
                  <a:srgbClr val="EFE9DB"/>
                </a:solidFill>
                <a:latin typeface="HK Grotesk Bold Bold"/>
              </a:rPr>
              <a:t>орденом</a:t>
            </a:r>
            <a:r>
              <a:rPr lang="en-US" sz="3600" dirty="0">
                <a:solidFill>
                  <a:srgbClr val="EFE9DB"/>
                </a:solidFill>
                <a:latin typeface="HK Grotesk Bold Bold"/>
              </a:rPr>
              <a:t> </a:t>
            </a:r>
            <a:r>
              <a:rPr lang="en-US" sz="3600" dirty="0" err="1">
                <a:solidFill>
                  <a:srgbClr val="EFE9DB"/>
                </a:solidFill>
                <a:latin typeface="HK Grotesk Bold Bold"/>
              </a:rPr>
              <a:t>Ленина</a:t>
            </a:r>
            <a:r>
              <a:rPr lang="en-US" sz="3600" dirty="0">
                <a:solidFill>
                  <a:srgbClr val="EFE9DB"/>
                </a:solidFill>
                <a:latin typeface="HK Grotesk Bold Bold"/>
              </a:rPr>
              <a:t>, </a:t>
            </a:r>
            <a:r>
              <a:rPr lang="en-US" sz="3600" dirty="0" err="1">
                <a:solidFill>
                  <a:srgbClr val="EFE9DB"/>
                </a:solidFill>
                <a:latin typeface="HK Grotesk Bold Bold"/>
              </a:rPr>
              <a:t>двумя</a:t>
            </a:r>
            <a:r>
              <a:rPr lang="en-US" sz="3600" dirty="0">
                <a:solidFill>
                  <a:srgbClr val="EFE9DB"/>
                </a:solidFill>
                <a:latin typeface="HK Grotesk Bold Bold"/>
              </a:rPr>
              <a:t> </a:t>
            </a:r>
            <a:r>
              <a:rPr lang="en-US" sz="3600" dirty="0" err="1">
                <a:solidFill>
                  <a:srgbClr val="EFE9DB"/>
                </a:solidFill>
                <a:latin typeface="HK Grotesk Bold Bold"/>
              </a:rPr>
              <a:t>орденами</a:t>
            </a:r>
            <a:r>
              <a:rPr lang="en-US" sz="3600" dirty="0">
                <a:solidFill>
                  <a:srgbClr val="EFE9DB"/>
                </a:solidFill>
                <a:latin typeface="HK Grotesk Bold Bold"/>
              </a:rPr>
              <a:t> </a:t>
            </a:r>
            <a:r>
              <a:rPr lang="en-US" sz="3600" dirty="0" err="1">
                <a:solidFill>
                  <a:srgbClr val="EFE9DB"/>
                </a:solidFill>
                <a:latin typeface="HK Grotesk Bold Bold"/>
              </a:rPr>
              <a:t>Красного</a:t>
            </a:r>
            <a:r>
              <a:rPr lang="en-US" sz="3600" dirty="0">
                <a:solidFill>
                  <a:srgbClr val="EFE9DB"/>
                </a:solidFill>
                <a:latin typeface="HK Grotesk Bold Bold"/>
              </a:rPr>
              <a:t> </a:t>
            </a:r>
            <a:r>
              <a:rPr lang="en-US" sz="3600" dirty="0" err="1">
                <a:solidFill>
                  <a:srgbClr val="EFE9DB"/>
                </a:solidFill>
                <a:latin typeface="HK Grotesk Bold Bold"/>
              </a:rPr>
              <a:t>Знамени</a:t>
            </a:r>
            <a:r>
              <a:rPr lang="en-US" sz="3600" dirty="0">
                <a:solidFill>
                  <a:srgbClr val="EFE9DB"/>
                </a:solidFill>
                <a:latin typeface="HK Grotesk Bold Bold"/>
              </a:rPr>
              <a:t>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167607" y="1028632"/>
            <a:ext cx="5497828" cy="82296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7893810"/>
            <a:ext cx="1874167" cy="239319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917577" y="3475997"/>
            <a:ext cx="4024905" cy="459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2"/>
              </a:lnSpc>
            </a:pPr>
            <a:r>
              <a:rPr lang="en-US" sz="2701" spc="-259">
                <a:solidFill>
                  <a:srgbClr val="EFE9DB"/>
                </a:solidFill>
                <a:latin typeface="HK Grotesk Bold"/>
              </a:rPr>
              <a:t>(19.10.1920-20.08.1943)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806400" y="148173"/>
            <a:ext cx="11448691" cy="618705"/>
            <a:chOff x="0" y="0"/>
            <a:chExt cx="3872767" cy="2092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72767" cy="209290"/>
            </a:xfrm>
            <a:custGeom>
              <a:avLst/>
              <a:gdLst/>
              <a:ahLst/>
              <a:cxnLst/>
              <a:rect l="l" t="t" r="r" b="b"/>
              <a:pathLst>
                <a:path w="3872767" h="209290">
                  <a:moveTo>
                    <a:pt x="0" y="0"/>
                  </a:moveTo>
                  <a:lnTo>
                    <a:pt x="3872767" y="0"/>
                  </a:lnTo>
                  <a:lnTo>
                    <a:pt x="3872767" y="209290"/>
                  </a:lnTo>
                  <a:lnTo>
                    <a:pt x="0" y="209290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2004640" y="76467"/>
            <a:ext cx="6063052" cy="69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2"/>
              </a:lnSpc>
            </a:pPr>
            <a:r>
              <a:rPr lang="en-US" sz="3600" dirty="0">
                <a:solidFill>
                  <a:srgbClr val="FFFFFF"/>
                </a:solidFill>
                <a:latin typeface="HK Grotesk Bold"/>
              </a:rPr>
              <a:t>«</a:t>
            </a:r>
            <a:r>
              <a:rPr lang="en-US" sz="3600" dirty="0" err="1">
                <a:solidFill>
                  <a:srgbClr val="FFFFFF"/>
                </a:solidFill>
                <a:latin typeface="HK Grotesk Bold"/>
              </a:rPr>
              <a:t>День</a:t>
            </a:r>
            <a:r>
              <a:rPr lang="en-US" sz="3600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K Grotesk Bold"/>
              </a:rPr>
              <a:t>Героев</a:t>
            </a:r>
            <a:r>
              <a:rPr lang="en-US" sz="3600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K Grotesk Bold"/>
              </a:rPr>
              <a:t>Отечества</a:t>
            </a:r>
            <a:r>
              <a:rPr lang="en-US" sz="3600" dirty="0">
                <a:solidFill>
                  <a:srgbClr val="FFFFFF"/>
                </a:solidFill>
                <a:latin typeface="HK Grotesk Bold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136" y="1616869"/>
            <a:ext cx="10076088" cy="70532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t="339" b="339"/>
          <a:stretch>
            <a:fillRect/>
          </a:stretch>
        </p:blipFill>
        <p:spPr>
          <a:xfrm>
            <a:off x="11524695" y="1018102"/>
            <a:ext cx="6153241" cy="824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0999"/>
          </a:blip>
          <a:srcRect/>
          <a:stretch>
            <a:fillRect/>
          </a:stretch>
        </p:blipFill>
        <p:spPr>
          <a:xfrm rot="946908">
            <a:off x="6106388" y="6026027"/>
            <a:ext cx="3853093" cy="3236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7893810"/>
            <a:ext cx="1873727" cy="239319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14663" y="1869341"/>
            <a:ext cx="9454468" cy="1887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>
                <a:solidFill>
                  <a:srgbClr val="EFE9DB"/>
                </a:solidFill>
                <a:latin typeface="HK Grotesk Bold Bold"/>
              </a:rPr>
              <a:t>Степан Антонович Бахаев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4663" y="4396412"/>
            <a:ext cx="9912332" cy="277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>
                <a:solidFill>
                  <a:srgbClr val="EFE9DB"/>
                </a:solidFill>
                <a:latin typeface="HK Grotesk Bold Bold"/>
              </a:rPr>
              <a:t>Командир эскадрильи 523-го Оршанского Краснознамённого орденов Суворова, Кутузова и Александра Невского истребительного авиационного полка (303-я истребительная авиационная дивизия), гвардии капитан.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29444" y="3084682"/>
            <a:ext cx="4024905" cy="459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2"/>
              </a:lnSpc>
            </a:pPr>
            <a:r>
              <a:rPr lang="en-US" sz="2701" spc="-259">
                <a:solidFill>
                  <a:srgbClr val="EFE9DB"/>
                </a:solidFill>
                <a:latin typeface="HK Grotesk Bold"/>
              </a:rPr>
              <a:t>(2.02.1920-5.07.1995)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057524" y="1129592"/>
            <a:ext cx="5462225" cy="802781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1806400" y="148173"/>
            <a:ext cx="11448691" cy="618705"/>
            <a:chOff x="0" y="0"/>
            <a:chExt cx="3872767" cy="2092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72767" cy="209290"/>
            </a:xfrm>
            <a:custGeom>
              <a:avLst/>
              <a:gdLst/>
              <a:ahLst/>
              <a:cxnLst/>
              <a:rect l="l" t="t" r="r" b="b"/>
              <a:pathLst>
                <a:path w="3872767" h="209290">
                  <a:moveTo>
                    <a:pt x="0" y="0"/>
                  </a:moveTo>
                  <a:lnTo>
                    <a:pt x="3872767" y="0"/>
                  </a:lnTo>
                  <a:lnTo>
                    <a:pt x="3872767" y="209290"/>
                  </a:lnTo>
                  <a:lnTo>
                    <a:pt x="0" y="209290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2004640" y="76467"/>
            <a:ext cx="6063052" cy="69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2"/>
              </a:lnSpc>
            </a:pPr>
            <a:r>
              <a:rPr lang="en-US" sz="3600" dirty="0">
                <a:solidFill>
                  <a:srgbClr val="FFFFFF"/>
                </a:solidFill>
                <a:latin typeface="HK Grotesk Bold"/>
              </a:rPr>
              <a:t>«</a:t>
            </a:r>
            <a:r>
              <a:rPr lang="en-US" sz="3600" dirty="0" err="1">
                <a:solidFill>
                  <a:srgbClr val="FFFFFF"/>
                </a:solidFill>
                <a:latin typeface="HK Grotesk Bold"/>
              </a:rPr>
              <a:t>День</a:t>
            </a:r>
            <a:r>
              <a:rPr lang="en-US" sz="3600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K Grotesk Bold"/>
              </a:rPr>
              <a:t>Героев</a:t>
            </a:r>
            <a:r>
              <a:rPr lang="en-US" sz="3600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K Grotesk Bold"/>
              </a:rPr>
              <a:t>Отечества</a:t>
            </a:r>
            <a:r>
              <a:rPr lang="en-US" sz="3600" dirty="0">
                <a:solidFill>
                  <a:srgbClr val="FFFFFF"/>
                </a:solidFill>
                <a:latin typeface="HK Grotesk Bold"/>
              </a:rPr>
              <a:t>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42529" y="1028700"/>
            <a:ext cx="6656294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777189" y="1028700"/>
            <a:ext cx="7053943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10999"/>
          </a:blip>
          <a:srcRect/>
          <a:stretch>
            <a:fillRect/>
          </a:stretch>
        </p:blipFill>
        <p:spPr>
          <a:xfrm rot="946908">
            <a:off x="6106388" y="6026027"/>
            <a:ext cx="3853093" cy="3236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7893810"/>
            <a:ext cx="1873727" cy="239319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14663" y="1869341"/>
            <a:ext cx="9454468" cy="1887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 dirty="0" err="1">
                <a:solidFill>
                  <a:srgbClr val="EFE9DB"/>
                </a:solidFill>
                <a:latin typeface="HK Grotesk Bold Bold"/>
              </a:rPr>
              <a:t>Сергей</a:t>
            </a:r>
            <a:r>
              <a:rPr lang="en-US" sz="7200" dirty="0">
                <a:solidFill>
                  <a:srgbClr val="EFE9DB"/>
                </a:solidFill>
                <a:latin typeface="HK Grotesk Bold Bold"/>
              </a:rPr>
              <a:t> </a:t>
            </a:r>
            <a:r>
              <a:rPr lang="en-US" sz="7200" dirty="0" err="1">
                <a:solidFill>
                  <a:srgbClr val="EFE9DB"/>
                </a:solidFill>
                <a:latin typeface="HK Grotesk Bold Bold"/>
              </a:rPr>
              <a:t>Гаврилович</a:t>
            </a:r>
            <a:r>
              <a:rPr lang="en-US" sz="7200" dirty="0">
                <a:solidFill>
                  <a:srgbClr val="EFE9DB"/>
                </a:solidFill>
                <a:latin typeface="HK Grotesk Bold Bold"/>
              </a:rPr>
              <a:t> </a:t>
            </a:r>
            <a:r>
              <a:rPr lang="en-US" sz="7200" dirty="0" err="1">
                <a:solidFill>
                  <a:srgbClr val="EFE9DB"/>
                </a:solidFill>
                <a:latin typeface="HK Grotesk Bold Bold"/>
              </a:rPr>
              <a:t>Литаврин</a:t>
            </a:r>
            <a:endParaRPr lang="en-US" sz="7200" dirty="0">
              <a:solidFill>
                <a:srgbClr val="EFE9DB"/>
              </a:solidFill>
              <a:latin typeface="HK Grotesk Bold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14663" y="4469130"/>
            <a:ext cx="9912332" cy="1405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>
                <a:solidFill>
                  <a:srgbClr val="EFE9DB"/>
                </a:solidFill>
                <a:latin typeface="HK Grotesk Bold Bold"/>
              </a:rPr>
              <a:t>Лётчик-ас, участник обороны Ленинграда, Герой Советского Союза, полковник, легенда военного неба блокадного Ленинграда.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29569" y="3084682"/>
            <a:ext cx="4024905" cy="459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2"/>
              </a:lnSpc>
            </a:pPr>
            <a:r>
              <a:rPr lang="en-US" sz="2701" spc="-259">
                <a:solidFill>
                  <a:srgbClr val="EFE9DB"/>
                </a:solidFill>
                <a:latin typeface="HK Grotesk Bold"/>
              </a:rPr>
              <a:t>(14.12.1921-4.02.1957)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1806400" y="148173"/>
            <a:ext cx="11448691" cy="618705"/>
            <a:chOff x="0" y="0"/>
            <a:chExt cx="3872767" cy="2092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72767" cy="209290"/>
            </a:xfrm>
            <a:custGeom>
              <a:avLst/>
              <a:gdLst/>
              <a:ahLst/>
              <a:cxnLst/>
              <a:rect l="l" t="t" r="r" b="b"/>
              <a:pathLst>
                <a:path w="3872767" h="209290">
                  <a:moveTo>
                    <a:pt x="0" y="0"/>
                  </a:moveTo>
                  <a:lnTo>
                    <a:pt x="3872767" y="0"/>
                  </a:lnTo>
                  <a:lnTo>
                    <a:pt x="3872767" y="209290"/>
                  </a:lnTo>
                  <a:lnTo>
                    <a:pt x="0" y="209290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2004640" y="76467"/>
            <a:ext cx="6063052" cy="69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2"/>
              </a:lnSpc>
            </a:pPr>
            <a:r>
              <a:rPr lang="en-US" sz="3600" dirty="0">
                <a:solidFill>
                  <a:srgbClr val="FFFFFF"/>
                </a:solidFill>
                <a:latin typeface="HK Grotesk Bold"/>
              </a:rPr>
              <a:t>«</a:t>
            </a:r>
            <a:r>
              <a:rPr lang="en-US" sz="3600" dirty="0" err="1">
                <a:solidFill>
                  <a:srgbClr val="FFFFFF"/>
                </a:solidFill>
                <a:latin typeface="HK Grotesk Bold"/>
              </a:rPr>
              <a:t>День</a:t>
            </a:r>
            <a:r>
              <a:rPr lang="en-US" sz="3600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K Grotesk Bold"/>
              </a:rPr>
              <a:t>Героев</a:t>
            </a:r>
            <a:r>
              <a:rPr lang="en-US" sz="3600" dirty="0">
                <a:solidFill>
                  <a:srgbClr val="FFFFFF"/>
                </a:solidFill>
                <a:latin typeface="HK Grotesk Bo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K Grotesk Bold"/>
              </a:rPr>
              <a:t>Отечества</a:t>
            </a:r>
            <a:r>
              <a:rPr lang="en-US" sz="3600" dirty="0">
                <a:solidFill>
                  <a:srgbClr val="FFFFFF"/>
                </a:solidFill>
                <a:latin typeface="HK Grotesk Bold"/>
              </a:rPr>
              <a:t>»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1972006" y="1028700"/>
            <a:ext cx="5484852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936334" y="1028700"/>
            <a:ext cx="5759791" cy="82282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34480" y="1028700"/>
            <a:ext cx="6858968" cy="8229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373679" y="1400517"/>
            <a:ext cx="4988351" cy="74846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195</Words>
  <Application>Microsoft Office PowerPoint</Application>
  <PresentationFormat>Произвольный</PresentationFormat>
  <Paragraphs>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HK Grotesk Bold Bold</vt:lpstr>
      <vt:lpstr>HK Grotesk Bold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мужества</dc:title>
  <cp:lastModifiedBy>Юрист</cp:lastModifiedBy>
  <cp:revision>4</cp:revision>
  <dcterms:created xsi:type="dcterms:W3CDTF">2006-08-16T00:00:00Z</dcterms:created>
  <dcterms:modified xsi:type="dcterms:W3CDTF">2020-12-01T09:32:12Z</dcterms:modified>
  <dc:identifier>DAEO-cZmoXo</dc:identifier>
</cp:coreProperties>
</file>