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C2EF6-B003-42C7-A964-9ADF2AE3E70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86DBA1-23D6-47AE-8713-A3A29055A40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выдвижение образца нравственного поведения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45007DD-55C2-44B0-80F1-53CBD56F295D}" type="parTrans" cxnId="{663DC887-9E42-4909-AF0D-D8BB0A47A051}">
      <dgm:prSet/>
      <dgm:spPr/>
      <dgm:t>
        <a:bodyPr/>
        <a:lstStyle/>
        <a:p>
          <a:endParaRPr lang="ru-RU"/>
        </a:p>
      </dgm:t>
    </dgm:pt>
    <dgm:pt modelId="{3A0C65EF-BD97-496E-80F1-2E3A04992A69}" type="sibTrans" cxnId="{663DC887-9E42-4909-AF0D-D8BB0A47A051}">
      <dgm:prSet/>
      <dgm:spPr/>
      <dgm:t>
        <a:bodyPr/>
        <a:lstStyle/>
        <a:p>
          <a:endParaRPr lang="ru-RU"/>
        </a:p>
      </dgm:t>
    </dgm:pt>
    <dgm:pt modelId="{296C1956-D6EB-4CE1-A507-31358F85845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действие ребенка по образцу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4D1A344-181F-47AC-92BF-36FE3AD95D67}" type="parTrans" cxnId="{5595EF1D-DCD9-4386-9996-EAC309AE2D5A}">
      <dgm:prSet/>
      <dgm:spPr/>
      <dgm:t>
        <a:bodyPr/>
        <a:lstStyle/>
        <a:p>
          <a:endParaRPr lang="ru-RU"/>
        </a:p>
      </dgm:t>
    </dgm:pt>
    <dgm:pt modelId="{97AAD717-751D-4801-B3CA-1D0B001B6928}" type="sibTrans" cxnId="{5595EF1D-DCD9-4386-9996-EAC309AE2D5A}">
      <dgm:prSet/>
      <dgm:spPr/>
      <dgm:t>
        <a:bodyPr/>
        <a:lstStyle/>
        <a:p>
          <a:endParaRPr lang="ru-RU"/>
        </a:p>
      </dgm:t>
    </dgm:pt>
    <dgm:pt modelId="{B28A2593-796A-4018-9CA2-6E36866FDDF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повторение образца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1C9F5ED-3850-4649-B1CD-59D32A8027C2}" type="parTrans" cxnId="{D39C6A3F-701C-4DB7-A8D6-C7AC3479D16A}">
      <dgm:prSet/>
      <dgm:spPr/>
      <dgm:t>
        <a:bodyPr/>
        <a:lstStyle/>
        <a:p>
          <a:endParaRPr lang="ru-RU"/>
        </a:p>
      </dgm:t>
    </dgm:pt>
    <dgm:pt modelId="{6C95DA28-AEC9-4A51-8A4D-A432CEEFA3C3}" type="sibTrans" cxnId="{D39C6A3F-701C-4DB7-A8D6-C7AC3479D16A}">
      <dgm:prSet/>
      <dgm:spPr/>
      <dgm:t>
        <a:bodyPr/>
        <a:lstStyle/>
        <a:p>
          <a:endParaRPr lang="ru-RU"/>
        </a:p>
      </dgm:t>
    </dgm:pt>
    <dgm:pt modelId="{A288B737-7CB2-468D-861E-8667448B0ECF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выработка стереотипа, при котором ребенок ощущает социальную значимость нравственного поступка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5DEE68C-3DD1-41BD-B18A-76CC27C4BE37}" type="parTrans" cxnId="{D6C68676-AC34-4DD3-A8EF-44B681B42BE7}">
      <dgm:prSet/>
      <dgm:spPr/>
      <dgm:t>
        <a:bodyPr/>
        <a:lstStyle/>
        <a:p>
          <a:endParaRPr lang="ru-RU"/>
        </a:p>
      </dgm:t>
    </dgm:pt>
    <dgm:pt modelId="{AC72389D-A6BC-4F35-98B1-0A2D619CF068}" type="sibTrans" cxnId="{D6C68676-AC34-4DD3-A8EF-44B681B42BE7}">
      <dgm:prSet/>
      <dgm:spPr/>
      <dgm:t>
        <a:bodyPr/>
        <a:lstStyle/>
        <a:p>
          <a:endParaRPr lang="ru-RU"/>
        </a:p>
      </dgm:t>
    </dgm:pt>
    <dgm:pt modelId="{32BBDFC1-DE6B-437D-8D4B-5C8C9C75B3C6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возникновение у ребенка потребности опираться на данный стереотип в сходных ситуациях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10CF206-4C82-43F9-B3A1-22C71FB87AD8}" type="parTrans" cxnId="{77D3F6D3-C161-4125-AC90-A68B3BFF6429}">
      <dgm:prSet/>
      <dgm:spPr/>
      <dgm:t>
        <a:bodyPr/>
        <a:lstStyle/>
        <a:p>
          <a:endParaRPr lang="ru-RU"/>
        </a:p>
      </dgm:t>
    </dgm:pt>
    <dgm:pt modelId="{1126DC31-EBDB-466B-8271-6E86A8A182B3}" type="sibTrans" cxnId="{77D3F6D3-C161-4125-AC90-A68B3BFF6429}">
      <dgm:prSet/>
      <dgm:spPr/>
      <dgm:t>
        <a:bodyPr/>
        <a:lstStyle/>
        <a:p>
          <a:endParaRPr lang="ru-RU"/>
        </a:p>
      </dgm:t>
    </dgm:pt>
    <dgm:pt modelId="{B83B60D3-5F05-477D-9833-3486815085DC}" type="pres">
      <dgm:prSet presAssocID="{B29C2EF6-B003-42C7-A964-9ADF2AE3E7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5CCE73-B9B4-47C7-9117-BD62FE0A1171}" type="pres">
      <dgm:prSet presAssocID="{32BBDFC1-DE6B-437D-8D4B-5C8C9C75B3C6}" presName="boxAndChildren" presStyleCnt="0"/>
      <dgm:spPr/>
    </dgm:pt>
    <dgm:pt modelId="{69D4FFCC-6ADA-414A-AEFD-8F311A242913}" type="pres">
      <dgm:prSet presAssocID="{32BBDFC1-DE6B-437D-8D4B-5C8C9C75B3C6}" presName="parentTextBox" presStyleLbl="node1" presStyleIdx="0" presStyleCnt="5"/>
      <dgm:spPr/>
      <dgm:t>
        <a:bodyPr/>
        <a:lstStyle/>
        <a:p>
          <a:endParaRPr lang="ru-RU"/>
        </a:p>
      </dgm:t>
    </dgm:pt>
    <dgm:pt modelId="{48D5E6AE-102A-4A76-9164-E95D9AD8D7BB}" type="pres">
      <dgm:prSet presAssocID="{AC72389D-A6BC-4F35-98B1-0A2D619CF068}" presName="sp" presStyleCnt="0"/>
      <dgm:spPr/>
    </dgm:pt>
    <dgm:pt modelId="{C3B516A9-3309-4CDF-AC74-2D8CB8F7BC53}" type="pres">
      <dgm:prSet presAssocID="{A288B737-7CB2-468D-861E-8667448B0ECF}" presName="arrowAndChildren" presStyleCnt="0"/>
      <dgm:spPr/>
    </dgm:pt>
    <dgm:pt modelId="{131B974E-9928-4B5E-B0D5-87695422BBDB}" type="pres">
      <dgm:prSet presAssocID="{A288B737-7CB2-468D-861E-8667448B0ECF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26BD7BC5-BF61-4644-B4E1-24134A1A326C}" type="pres">
      <dgm:prSet presAssocID="{6C95DA28-AEC9-4A51-8A4D-A432CEEFA3C3}" presName="sp" presStyleCnt="0"/>
      <dgm:spPr/>
    </dgm:pt>
    <dgm:pt modelId="{72C01B73-3E21-42A8-A42F-91B98380E322}" type="pres">
      <dgm:prSet presAssocID="{B28A2593-796A-4018-9CA2-6E36866FDDF6}" presName="arrowAndChildren" presStyleCnt="0"/>
      <dgm:spPr/>
    </dgm:pt>
    <dgm:pt modelId="{36DF6237-694C-44F0-8A87-3BB2A303555F}" type="pres">
      <dgm:prSet presAssocID="{B28A2593-796A-4018-9CA2-6E36866FDDF6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CFCA0604-345B-49FC-B263-EB27748C6C72}" type="pres">
      <dgm:prSet presAssocID="{97AAD717-751D-4801-B3CA-1D0B001B6928}" presName="sp" presStyleCnt="0"/>
      <dgm:spPr/>
    </dgm:pt>
    <dgm:pt modelId="{96A5E419-F478-4912-B320-58F515B623EA}" type="pres">
      <dgm:prSet presAssocID="{296C1956-D6EB-4CE1-A507-31358F85845B}" presName="arrowAndChildren" presStyleCnt="0"/>
      <dgm:spPr/>
    </dgm:pt>
    <dgm:pt modelId="{3568D285-220E-45C6-8107-28FFA158B697}" type="pres">
      <dgm:prSet presAssocID="{296C1956-D6EB-4CE1-A507-31358F85845B}" presName="parentTextArrow" presStyleLbl="node1" presStyleIdx="3" presStyleCnt="5" custLinFactNeighborX="-348" custLinFactNeighborY="2483"/>
      <dgm:spPr/>
      <dgm:t>
        <a:bodyPr/>
        <a:lstStyle/>
        <a:p>
          <a:endParaRPr lang="ru-RU"/>
        </a:p>
      </dgm:t>
    </dgm:pt>
    <dgm:pt modelId="{073B213C-C920-4F00-9767-4FB195443658}" type="pres">
      <dgm:prSet presAssocID="{3A0C65EF-BD97-496E-80F1-2E3A04992A69}" presName="sp" presStyleCnt="0"/>
      <dgm:spPr/>
    </dgm:pt>
    <dgm:pt modelId="{8FA225CA-9D12-474C-8F82-F1E6BBABE6AF}" type="pres">
      <dgm:prSet presAssocID="{5086DBA1-23D6-47AE-8713-A3A29055A40A}" presName="arrowAndChildren" presStyleCnt="0"/>
      <dgm:spPr/>
    </dgm:pt>
    <dgm:pt modelId="{11826677-A887-4CF3-9735-DD3C35D5485E}" type="pres">
      <dgm:prSet presAssocID="{5086DBA1-23D6-47AE-8713-A3A29055A40A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3E078B3E-BF24-45A2-9B4E-654AD7E66C3F}" type="presOf" srcId="{B28A2593-796A-4018-9CA2-6E36866FDDF6}" destId="{36DF6237-694C-44F0-8A87-3BB2A303555F}" srcOrd="0" destOrd="0" presId="urn:microsoft.com/office/officeart/2005/8/layout/process4"/>
    <dgm:cxn modelId="{D6C68676-AC34-4DD3-A8EF-44B681B42BE7}" srcId="{B29C2EF6-B003-42C7-A964-9ADF2AE3E708}" destId="{A288B737-7CB2-468D-861E-8667448B0ECF}" srcOrd="3" destOrd="0" parTransId="{25DEE68C-3DD1-41BD-B18A-76CC27C4BE37}" sibTransId="{AC72389D-A6BC-4F35-98B1-0A2D619CF068}"/>
    <dgm:cxn modelId="{403347F1-2B07-463B-88EB-22EF4F854A38}" type="presOf" srcId="{296C1956-D6EB-4CE1-A507-31358F85845B}" destId="{3568D285-220E-45C6-8107-28FFA158B697}" srcOrd="0" destOrd="0" presId="urn:microsoft.com/office/officeart/2005/8/layout/process4"/>
    <dgm:cxn modelId="{E5C181F9-47BB-41F8-88A0-4FD4BEF18B0B}" type="presOf" srcId="{32BBDFC1-DE6B-437D-8D4B-5C8C9C75B3C6}" destId="{69D4FFCC-6ADA-414A-AEFD-8F311A242913}" srcOrd="0" destOrd="0" presId="urn:microsoft.com/office/officeart/2005/8/layout/process4"/>
    <dgm:cxn modelId="{9297DE46-16EC-4EA0-AA76-122847125ABE}" type="presOf" srcId="{B29C2EF6-B003-42C7-A964-9ADF2AE3E708}" destId="{B83B60D3-5F05-477D-9833-3486815085DC}" srcOrd="0" destOrd="0" presId="urn:microsoft.com/office/officeart/2005/8/layout/process4"/>
    <dgm:cxn modelId="{663DC887-9E42-4909-AF0D-D8BB0A47A051}" srcId="{B29C2EF6-B003-42C7-A964-9ADF2AE3E708}" destId="{5086DBA1-23D6-47AE-8713-A3A29055A40A}" srcOrd="0" destOrd="0" parTransId="{A45007DD-55C2-44B0-80F1-53CBD56F295D}" sibTransId="{3A0C65EF-BD97-496E-80F1-2E3A04992A69}"/>
    <dgm:cxn modelId="{5595EF1D-DCD9-4386-9996-EAC309AE2D5A}" srcId="{B29C2EF6-B003-42C7-A964-9ADF2AE3E708}" destId="{296C1956-D6EB-4CE1-A507-31358F85845B}" srcOrd="1" destOrd="0" parTransId="{D4D1A344-181F-47AC-92BF-36FE3AD95D67}" sibTransId="{97AAD717-751D-4801-B3CA-1D0B001B6928}"/>
    <dgm:cxn modelId="{4DA59B27-8E4A-425F-B322-1CB8AD0E125E}" type="presOf" srcId="{A288B737-7CB2-468D-861E-8667448B0ECF}" destId="{131B974E-9928-4B5E-B0D5-87695422BBDB}" srcOrd="0" destOrd="0" presId="urn:microsoft.com/office/officeart/2005/8/layout/process4"/>
    <dgm:cxn modelId="{D39C6A3F-701C-4DB7-A8D6-C7AC3479D16A}" srcId="{B29C2EF6-B003-42C7-A964-9ADF2AE3E708}" destId="{B28A2593-796A-4018-9CA2-6E36866FDDF6}" srcOrd="2" destOrd="0" parTransId="{01C9F5ED-3850-4649-B1CD-59D32A8027C2}" sibTransId="{6C95DA28-AEC9-4A51-8A4D-A432CEEFA3C3}"/>
    <dgm:cxn modelId="{D6D01B1A-A70E-4CB5-B706-0031B88F6237}" type="presOf" srcId="{5086DBA1-23D6-47AE-8713-A3A29055A40A}" destId="{11826677-A887-4CF3-9735-DD3C35D5485E}" srcOrd="0" destOrd="0" presId="urn:microsoft.com/office/officeart/2005/8/layout/process4"/>
    <dgm:cxn modelId="{77D3F6D3-C161-4125-AC90-A68B3BFF6429}" srcId="{B29C2EF6-B003-42C7-A964-9ADF2AE3E708}" destId="{32BBDFC1-DE6B-437D-8D4B-5C8C9C75B3C6}" srcOrd="4" destOrd="0" parTransId="{F10CF206-4C82-43F9-B3A1-22C71FB87AD8}" sibTransId="{1126DC31-EBDB-466B-8271-6E86A8A182B3}"/>
    <dgm:cxn modelId="{BC8C3E5F-87E2-4023-A34F-6F76FC8976A3}" type="presParOf" srcId="{B83B60D3-5F05-477D-9833-3486815085DC}" destId="{C55CCE73-B9B4-47C7-9117-BD62FE0A1171}" srcOrd="0" destOrd="0" presId="urn:microsoft.com/office/officeart/2005/8/layout/process4"/>
    <dgm:cxn modelId="{A134F45C-6F47-419D-990C-0521045F6B56}" type="presParOf" srcId="{C55CCE73-B9B4-47C7-9117-BD62FE0A1171}" destId="{69D4FFCC-6ADA-414A-AEFD-8F311A242913}" srcOrd="0" destOrd="0" presId="urn:microsoft.com/office/officeart/2005/8/layout/process4"/>
    <dgm:cxn modelId="{0293FC06-F71E-455C-9CF2-1F00A9381FD3}" type="presParOf" srcId="{B83B60D3-5F05-477D-9833-3486815085DC}" destId="{48D5E6AE-102A-4A76-9164-E95D9AD8D7BB}" srcOrd="1" destOrd="0" presId="urn:microsoft.com/office/officeart/2005/8/layout/process4"/>
    <dgm:cxn modelId="{F86E3EC2-076F-42CA-8174-B861E778EFC7}" type="presParOf" srcId="{B83B60D3-5F05-477D-9833-3486815085DC}" destId="{C3B516A9-3309-4CDF-AC74-2D8CB8F7BC53}" srcOrd="2" destOrd="0" presId="urn:microsoft.com/office/officeart/2005/8/layout/process4"/>
    <dgm:cxn modelId="{80D551CC-7A0F-4A43-9D6D-8ECED81D1CD6}" type="presParOf" srcId="{C3B516A9-3309-4CDF-AC74-2D8CB8F7BC53}" destId="{131B974E-9928-4B5E-B0D5-87695422BBDB}" srcOrd="0" destOrd="0" presId="urn:microsoft.com/office/officeart/2005/8/layout/process4"/>
    <dgm:cxn modelId="{0078D337-D710-4CE7-9385-3D252DE8857D}" type="presParOf" srcId="{B83B60D3-5F05-477D-9833-3486815085DC}" destId="{26BD7BC5-BF61-4644-B4E1-24134A1A326C}" srcOrd="3" destOrd="0" presId="urn:microsoft.com/office/officeart/2005/8/layout/process4"/>
    <dgm:cxn modelId="{9EE0948A-4108-4414-A25C-583FB7C7137C}" type="presParOf" srcId="{B83B60D3-5F05-477D-9833-3486815085DC}" destId="{72C01B73-3E21-42A8-A42F-91B98380E322}" srcOrd="4" destOrd="0" presId="urn:microsoft.com/office/officeart/2005/8/layout/process4"/>
    <dgm:cxn modelId="{FA5BF35D-B2EA-42E9-9967-10BB94CF9E23}" type="presParOf" srcId="{72C01B73-3E21-42A8-A42F-91B98380E322}" destId="{36DF6237-694C-44F0-8A87-3BB2A303555F}" srcOrd="0" destOrd="0" presId="urn:microsoft.com/office/officeart/2005/8/layout/process4"/>
    <dgm:cxn modelId="{225DBB72-6A90-4FDE-BB5E-91DFE82F0669}" type="presParOf" srcId="{B83B60D3-5F05-477D-9833-3486815085DC}" destId="{CFCA0604-345B-49FC-B263-EB27748C6C72}" srcOrd="5" destOrd="0" presId="urn:microsoft.com/office/officeart/2005/8/layout/process4"/>
    <dgm:cxn modelId="{904DDA9D-2A92-4365-9DF5-8B86A5CAA86B}" type="presParOf" srcId="{B83B60D3-5F05-477D-9833-3486815085DC}" destId="{96A5E419-F478-4912-B320-58F515B623EA}" srcOrd="6" destOrd="0" presId="urn:microsoft.com/office/officeart/2005/8/layout/process4"/>
    <dgm:cxn modelId="{E1CD1007-0BF7-42E5-B97A-E5E8B3D6AFC2}" type="presParOf" srcId="{96A5E419-F478-4912-B320-58F515B623EA}" destId="{3568D285-220E-45C6-8107-28FFA158B697}" srcOrd="0" destOrd="0" presId="urn:microsoft.com/office/officeart/2005/8/layout/process4"/>
    <dgm:cxn modelId="{1216369D-813D-449E-BEC1-D1EBAA999D5D}" type="presParOf" srcId="{B83B60D3-5F05-477D-9833-3486815085DC}" destId="{073B213C-C920-4F00-9767-4FB195443658}" srcOrd="7" destOrd="0" presId="urn:microsoft.com/office/officeart/2005/8/layout/process4"/>
    <dgm:cxn modelId="{8684A1DE-4283-4C62-9729-BE7B9FC7440A}" type="presParOf" srcId="{B83B60D3-5F05-477D-9833-3486815085DC}" destId="{8FA225CA-9D12-474C-8F82-F1E6BBABE6AF}" srcOrd="8" destOrd="0" presId="urn:microsoft.com/office/officeart/2005/8/layout/process4"/>
    <dgm:cxn modelId="{76A71E4E-7725-4E27-AEEF-21D878C99847}" type="presParOf" srcId="{8FA225CA-9D12-474C-8F82-F1E6BBABE6AF}" destId="{11826677-A887-4CF3-9735-DD3C35D5485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760B5-97FA-44C9-9E0F-AF9F2EF33B4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50BB36-1B03-4607-8039-F16C7FA93220}">
      <dgm:prSet phldrT="[Текст]"/>
      <dgm:spPr/>
      <dgm:t>
        <a:bodyPr/>
        <a:lstStyle/>
        <a:p>
          <a:r>
            <a:rPr lang="ru-RU" dirty="0" smtClean="0"/>
            <a:t>По технологическому процессу </a:t>
          </a:r>
          <a:endParaRPr lang="ru-RU" dirty="0"/>
        </a:p>
      </dgm:t>
    </dgm:pt>
    <dgm:pt modelId="{81C4FEB5-84B6-4A9D-A683-D2B5030FD68E}" type="parTrans" cxnId="{C1944E89-1C14-47E6-9173-3BC90B597428}">
      <dgm:prSet/>
      <dgm:spPr/>
      <dgm:t>
        <a:bodyPr/>
        <a:lstStyle/>
        <a:p>
          <a:endParaRPr lang="ru-RU"/>
        </a:p>
      </dgm:t>
    </dgm:pt>
    <dgm:pt modelId="{26B187CE-49F9-4E1D-980F-1DF4184B2487}" type="sibTrans" cxnId="{C1944E89-1C14-47E6-9173-3BC90B597428}">
      <dgm:prSet/>
      <dgm:spPr/>
      <dgm:t>
        <a:bodyPr/>
        <a:lstStyle/>
        <a:p>
          <a:endParaRPr lang="ru-RU"/>
        </a:p>
      </dgm:t>
    </dgm:pt>
    <dgm:pt modelId="{58024889-9803-467B-B938-CD06CC4B84DB}">
      <dgm:prSet phldrT="[Текст]"/>
      <dgm:spPr/>
      <dgm:t>
        <a:bodyPr/>
        <a:lstStyle/>
        <a:p>
          <a:r>
            <a:rPr lang="ru-RU" dirty="0" smtClean="0"/>
            <a:t>рисованные</a:t>
          </a:r>
          <a:endParaRPr lang="ru-RU" dirty="0"/>
        </a:p>
      </dgm:t>
    </dgm:pt>
    <dgm:pt modelId="{98400BAC-6958-4851-AA28-43D355864322}" type="parTrans" cxnId="{F801D0B3-1399-4C71-878D-18921471EBBE}">
      <dgm:prSet/>
      <dgm:spPr/>
      <dgm:t>
        <a:bodyPr/>
        <a:lstStyle/>
        <a:p>
          <a:endParaRPr lang="ru-RU"/>
        </a:p>
      </dgm:t>
    </dgm:pt>
    <dgm:pt modelId="{8B43B6F3-F4E7-459D-9F22-63F5C70AECDB}" type="sibTrans" cxnId="{F801D0B3-1399-4C71-878D-18921471EBBE}">
      <dgm:prSet/>
      <dgm:spPr/>
      <dgm:t>
        <a:bodyPr/>
        <a:lstStyle/>
        <a:p>
          <a:endParaRPr lang="ru-RU"/>
        </a:p>
      </dgm:t>
    </dgm:pt>
    <dgm:pt modelId="{D778A3AC-F54E-40F0-B993-5CB2D0690489}">
      <dgm:prSet phldrT="[Текст]"/>
      <dgm:spPr/>
      <dgm:t>
        <a:bodyPr/>
        <a:lstStyle/>
        <a:p>
          <a:r>
            <a:rPr lang="ru-RU" dirty="0" smtClean="0"/>
            <a:t>пластилиновые</a:t>
          </a:r>
          <a:endParaRPr lang="ru-RU" dirty="0"/>
        </a:p>
      </dgm:t>
    </dgm:pt>
    <dgm:pt modelId="{244289A8-F3D0-4ACA-BEE1-3E771C11A805}" type="parTrans" cxnId="{CE563630-6F9D-47B8-8490-2E69E3D6EAF6}">
      <dgm:prSet/>
      <dgm:spPr/>
      <dgm:t>
        <a:bodyPr/>
        <a:lstStyle/>
        <a:p>
          <a:endParaRPr lang="ru-RU"/>
        </a:p>
      </dgm:t>
    </dgm:pt>
    <dgm:pt modelId="{A1AD4E2A-2BAD-4C6B-B86A-164E4FF07183}" type="sibTrans" cxnId="{CE563630-6F9D-47B8-8490-2E69E3D6EAF6}">
      <dgm:prSet/>
      <dgm:spPr/>
      <dgm:t>
        <a:bodyPr/>
        <a:lstStyle/>
        <a:p>
          <a:endParaRPr lang="ru-RU"/>
        </a:p>
      </dgm:t>
    </dgm:pt>
    <dgm:pt modelId="{799B9321-BB64-4259-878B-92E0FE3FC8E1}">
      <dgm:prSet phldrT="[Текст]"/>
      <dgm:spPr/>
      <dgm:t>
        <a:bodyPr/>
        <a:lstStyle/>
        <a:p>
          <a:r>
            <a:rPr lang="ru-RU" dirty="0" smtClean="0"/>
            <a:t>По продолжительности </a:t>
          </a:r>
          <a:endParaRPr lang="ru-RU" dirty="0"/>
        </a:p>
      </dgm:t>
    </dgm:pt>
    <dgm:pt modelId="{880CE1C7-833C-4FD0-8523-6B60CFACF300}" type="parTrans" cxnId="{1637E106-1D2E-423C-AD05-2858D288DA42}">
      <dgm:prSet/>
      <dgm:spPr/>
      <dgm:t>
        <a:bodyPr/>
        <a:lstStyle/>
        <a:p>
          <a:endParaRPr lang="ru-RU"/>
        </a:p>
      </dgm:t>
    </dgm:pt>
    <dgm:pt modelId="{109230F7-D53C-4F1C-999F-18D6A4FD5F57}" type="sibTrans" cxnId="{1637E106-1D2E-423C-AD05-2858D288DA42}">
      <dgm:prSet/>
      <dgm:spPr/>
      <dgm:t>
        <a:bodyPr/>
        <a:lstStyle/>
        <a:p>
          <a:endParaRPr lang="ru-RU"/>
        </a:p>
      </dgm:t>
    </dgm:pt>
    <dgm:pt modelId="{0261E125-DD84-440F-A1D4-165A762BF1F5}">
      <dgm:prSet phldrT="[Текст]"/>
      <dgm:spPr/>
      <dgm:t>
        <a:bodyPr/>
        <a:lstStyle/>
        <a:p>
          <a:r>
            <a:rPr lang="ru-RU" dirty="0" smtClean="0"/>
            <a:t>полнометражные (более 70 минут)</a:t>
          </a:r>
          <a:endParaRPr lang="ru-RU" dirty="0"/>
        </a:p>
      </dgm:t>
    </dgm:pt>
    <dgm:pt modelId="{26040D8E-1207-409D-BB65-450C4E50C8A3}" type="parTrans" cxnId="{E0C94973-A2CE-4431-96D4-3260BEE941B8}">
      <dgm:prSet/>
      <dgm:spPr/>
      <dgm:t>
        <a:bodyPr/>
        <a:lstStyle/>
        <a:p>
          <a:endParaRPr lang="ru-RU"/>
        </a:p>
      </dgm:t>
    </dgm:pt>
    <dgm:pt modelId="{F1471657-F1DE-49F8-A009-90748058D3C2}" type="sibTrans" cxnId="{E0C94973-A2CE-4431-96D4-3260BEE941B8}">
      <dgm:prSet/>
      <dgm:spPr/>
      <dgm:t>
        <a:bodyPr/>
        <a:lstStyle/>
        <a:p>
          <a:endParaRPr lang="ru-RU"/>
        </a:p>
      </dgm:t>
    </dgm:pt>
    <dgm:pt modelId="{68473D7A-FF5D-42BB-A011-725A6466420F}">
      <dgm:prSet phldrT="[Текст]"/>
      <dgm:spPr/>
      <dgm:t>
        <a:bodyPr/>
        <a:lstStyle/>
        <a:p>
          <a:r>
            <a:rPr lang="ru-RU" dirty="0" smtClean="0"/>
            <a:t>короткометражные (10–30 минут)</a:t>
          </a:r>
          <a:endParaRPr lang="ru-RU" dirty="0"/>
        </a:p>
      </dgm:t>
    </dgm:pt>
    <dgm:pt modelId="{A384F882-AA21-43C5-9467-A64206D4C0E2}" type="parTrans" cxnId="{8F22FD3D-83AD-4AE8-BAD8-D8314F99324B}">
      <dgm:prSet/>
      <dgm:spPr/>
      <dgm:t>
        <a:bodyPr/>
        <a:lstStyle/>
        <a:p>
          <a:endParaRPr lang="ru-RU"/>
        </a:p>
      </dgm:t>
    </dgm:pt>
    <dgm:pt modelId="{2EB9B1E0-45E6-40CB-B580-D39C070C72FD}" type="sibTrans" cxnId="{8F22FD3D-83AD-4AE8-BAD8-D8314F99324B}">
      <dgm:prSet/>
      <dgm:spPr/>
      <dgm:t>
        <a:bodyPr/>
        <a:lstStyle/>
        <a:p>
          <a:endParaRPr lang="ru-RU"/>
        </a:p>
      </dgm:t>
    </dgm:pt>
    <dgm:pt modelId="{0801E303-F8D8-4CF2-B139-F76AA632F42E}">
      <dgm:prSet/>
      <dgm:spPr/>
      <dgm:t>
        <a:bodyPr/>
        <a:lstStyle/>
        <a:p>
          <a:r>
            <a:rPr lang="ru-RU" dirty="0" smtClean="0"/>
            <a:t>познавательные</a:t>
          </a:r>
          <a:endParaRPr lang="ru-RU" dirty="0"/>
        </a:p>
      </dgm:t>
    </dgm:pt>
    <dgm:pt modelId="{1DCF20C3-3066-4A75-B96A-A3A09896A3DF}" type="parTrans" cxnId="{20C72E88-35BA-4784-A2AD-57B98DE19B74}">
      <dgm:prSet/>
      <dgm:spPr/>
      <dgm:t>
        <a:bodyPr/>
        <a:lstStyle/>
        <a:p>
          <a:endParaRPr lang="ru-RU"/>
        </a:p>
      </dgm:t>
    </dgm:pt>
    <dgm:pt modelId="{5121C7FB-DF43-41FD-B8C4-0E9D30B8995C}" type="sibTrans" cxnId="{20C72E88-35BA-4784-A2AD-57B98DE19B74}">
      <dgm:prSet/>
      <dgm:spPr/>
      <dgm:t>
        <a:bodyPr/>
        <a:lstStyle/>
        <a:p>
          <a:endParaRPr lang="ru-RU"/>
        </a:p>
      </dgm:t>
    </dgm:pt>
    <dgm:pt modelId="{5F5538AB-6F6F-4948-9006-0968093C7277}">
      <dgm:prSet/>
      <dgm:spPr/>
      <dgm:t>
        <a:bodyPr/>
        <a:lstStyle/>
        <a:p>
          <a:r>
            <a:rPr lang="ru-RU" dirty="0" smtClean="0"/>
            <a:t>По жанрам </a:t>
          </a:r>
          <a:endParaRPr lang="ru-RU" dirty="0"/>
        </a:p>
      </dgm:t>
    </dgm:pt>
    <dgm:pt modelId="{3DECD8EA-1A22-4DCC-B68C-9144414CB728}" type="parTrans" cxnId="{AAAD70D5-CEDD-4B3F-97C3-595AF67461BD}">
      <dgm:prSet/>
      <dgm:spPr/>
      <dgm:t>
        <a:bodyPr/>
        <a:lstStyle/>
        <a:p>
          <a:endParaRPr lang="ru-RU"/>
        </a:p>
      </dgm:t>
    </dgm:pt>
    <dgm:pt modelId="{44185507-D6E8-4107-A15F-592E5A45A2BB}" type="sibTrans" cxnId="{AAAD70D5-CEDD-4B3F-97C3-595AF67461BD}">
      <dgm:prSet/>
      <dgm:spPr/>
      <dgm:t>
        <a:bodyPr/>
        <a:lstStyle/>
        <a:p>
          <a:endParaRPr lang="ru-RU"/>
        </a:p>
      </dgm:t>
    </dgm:pt>
    <dgm:pt modelId="{149C833E-A828-4451-95C9-D964AE0A8938}">
      <dgm:prSet/>
      <dgm:spPr/>
      <dgm:t>
        <a:bodyPr/>
        <a:lstStyle/>
        <a:p>
          <a:r>
            <a:rPr lang="ru-RU" dirty="0" smtClean="0"/>
            <a:t>компьютерные</a:t>
          </a:r>
          <a:endParaRPr lang="ru-RU" dirty="0"/>
        </a:p>
      </dgm:t>
    </dgm:pt>
    <dgm:pt modelId="{4E682A58-0A91-40A9-90FF-94E4DCE86F4D}" type="parTrans" cxnId="{B8EFFFDC-7C43-423B-A46A-B23C547E3A0C}">
      <dgm:prSet/>
      <dgm:spPr/>
      <dgm:t>
        <a:bodyPr/>
        <a:lstStyle/>
        <a:p>
          <a:endParaRPr lang="ru-RU"/>
        </a:p>
      </dgm:t>
    </dgm:pt>
    <dgm:pt modelId="{7D1549BE-398D-4627-9BA9-EB4D020FCD54}" type="sibTrans" cxnId="{B8EFFFDC-7C43-423B-A46A-B23C547E3A0C}">
      <dgm:prSet/>
      <dgm:spPr/>
      <dgm:t>
        <a:bodyPr/>
        <a:lstStyle/>
        <a:p>
          <a:endParaRPr lang="ru-RU"/>
        </a:p>
      </dgm:t>
    </dgm:pt>
    <dgm:pt modelId="{F414C4BA-6DEB-4FAC-823C-380DC85D5573}">
      <dgm:prSet/>
      <dgm:spPr/>
      <dgm:t>
        <a:bodyPr/>
        <a:lstStyle/>
        <a:p>
          <a:r>
            <a:rPr lang="ru-RU" dirty="0" smtClean="0"/>
            <a:t>кукольные</a:t>
          </a:r>
          <a:endParaRPr lang="ru-RU" dirty="0"/>
        </a:p>
      </dgm:t>
    </dgm:pt>
    <dgm:pt modelId="{A12415A6-8E4D-40B8-B125-BBE35FA27C16}" type="parTrans" cxnId="{3A77DC6B-1C83-478D-862F-944CF188B224}">
      <dgm:prSet/>
      <dgm:spPr/>
      <dgm:t>
        <a:bodyPr/>
        <a:lstStyle/>
        <a:p>
          <a:endParaRPr lang="ru-RU"/>
        </a:p>
      </dgm:t>
    </dgm:pt>
    <dgm:pt modelId="{111867E8-1926-4BD7-B45F-DF5D02E3EEB0}" type="sibTrans" cxnId="{3A77DC6B-1C83-478D-862F-944CF188B224}">
      <dgm:prSet/>
      <dgm:spPr/>
      <dgm:t>
        <a:bodyPr/>
        <a:lstStyle/>
        <a:p>
          <a:endParaRPr lang="ru-RU"/>
        </a:p>
      </dgm:t>
    </dgm:pt>
    <dgm:pt modelId="{0893AD77-7ABC-4C93-8565-4999A5C989F9}">
      <dgm:prSet/>
      <dgm:spPr/>
      <dgm:t>
        <a:bodyPr/>
        <a:lstStyle/>
        <a:p>
          <a:r>
            <a:rPr lang="ru-RU" dirty="0" smtClean="0"/>
            <a:t>про животных и природу </a:t>
          </a:r>
          <a:endParaRPr lang="ru-RU" dirty="0"/>
        </a:p>
      </dgm:t>
    </dgm:pt>
    <dgm:pt modelId="{1D567242-5237-4275-897A-9BD8BE96DDBE}" type="parTrans" cxnId="{7CCDA08B-BDB6-4E0E-86C6-C6784BB37DEE}">
      <dgm:prSet/>
      <dgm:spPr/>
      <dgm:t>
        <a:bodyPr/>
        <a:lstStyle/>
        <a:p>
          <a:endParaRPr lang="ru-RU"/>
        </a:p>
      </dgm:t>
    </dgm:pt>
    <dgm:pt modelId="{A369C527-834B-4BBE-BC64-90796E3BBC9A}" type="sibTrans" cxnId="{7CCDA08B-BDB6-4E0E-86C6-C6784BB37DEE}">
      <dgm:prSet/>
      <dgm:spPr/>
      <dgm:t>
        <a:bodyPr/>
        <a:lstStyle/>
        <a:p>
          <a:endParaRPr lang="ru-RU"/>
        </a:p>
      </dgm:t>
    </dgm:pt>
    <dgm:pt modelId="{13855014-6B6C-4A8C-8B65-825FE83B9E92}">
      <dgm:prSet/>
      <dgm:spPr/>
      <dgm:t>
        <a:bodyPr/>
        <a:lstStyle/>
        <a:p>
          <a:r>
            <a:rPr lang="ru-RU" dirty="0" smtClean="0"/>
            <a:t>приключения</a:t>
          </a:r>
          <a:endParaRPr lang="ru-RU" dirty="0"/>
        </a:p>
      </dgm:t>
    </dgm:pt>
    <dgm:pt modelId="{148C5DC8-0A09-4FF7-A78F-A6D6B8042CC2}" type="parTrans" cxnId="{B31BEC44-F166-4CE5-8145-21663D5628BB}">
      <dgm:prSet/>
      <dgm:spPr/>
      <dgm:t>
        <a:bodyPr/>
        <a:lstStyle/>
        <a:p>
          <a:endParaRPr lang="ru-RU"/>
        </a:p>
      </dgm:t>
    </dgm:pt>
    <dgm:pt modelId="{EC110C12-8E75-4B5E-ACC7-B6AFF3184183}" type="sibTrans" cxnId="{B31BEC44-F166-4CE5-8145-21663D5628BB}">
      <dgm:prSet/>
      <dgm:spPr/>
      <dgm:t>
        <a:bodyPr/>
        <a:lstStyle/>
        <a:p>
          <a:endParaRPr lang="ru-RU"/>
        </a:p>
      </dgm:t>
    </dgm:pt>
    <dgm:pt modelId="{2BCA633C-4CED-49E1-AE01-760CFAF125FD}">
      <dgm:prSet/>
      <dgm:spPr/>
      <dgm:t>
        <a:bodyPr/>
        <a:lstStyle/>
        <a:p>
          <a:r>
            <a:rPr lang="ru-RU" dirty="0" smtClean="0"/>
            <a:t>фантастические</a:t>
          </a:r>
          <a:endParaRPr lang="ru-RU" dirty="0"/>
        </a:p>
      </dgm:t>
    </dgm:pt>
    <dgm:pt modelId="{DE35C554-D7B7-462D-9A7E-A89E2CCB96E2}" type="parTrans" cxnId="{F35AC8A9-B6D3-45F9-A8AE-02074409C29E}">
      <dgm:prSet/>
      <dgm:spPr/>
      <dgm:t>
        <a:bodyPr/>
        <a:lstStyle/>
        <a:p>
          <a:endParaRPr lang="ru-RU"/>
        </a:p>
      </dgm:t>
    </dgm:pt>
    <dgm:pt modelId="{05B9F79E-66A3-4DEC-8158-8E1AA680C0D9}" type="sibTrans" cxnId="{F35AC8A9-B6D3-45F9-A8AE-02074409C29E}">
      <dgm:prSet/>
      <dgm:spPr/>
      <dgm:t>
        <a:bodyPr/>
        <a:lstStyle/>
        <a:p>
          <a:endParaRPr lang="ru-RU"/>
        </a:p>
      </dgm:t>
    </dgm:pt>
    <dgm:pt modelId="{634CA381-4268-4830-BEB2-48CF1D4B6832}">
      <dgm:prSet/>
      <dgm:spPr/>
      <dgm:t>
        <a:bodyPr/>
        <a:lstStyle/>
        <a:p>
          <a:r>
            <a:rPr lang="ru-RU" dirty="0" smtClean="0"/>
            <a:t>По странам-производителям</a:t>
          </a:r>
          <a:endParaRPr lang="ru-RU" dirty="0"/>
        </a:p>
      </dgm:t>
    </dgm:pt>
    <dgm:pt modelId="{75FD1991-CDCB-45CB-9442-441DAF50EF70}" type="parTrans" cxnId="{AA402153-E263-4256-8136-6485C486D3F3}">
      <dgm:prSet/>
      <dgm:spPr/>
      <dgm:t>
        <a:bodyPr/>
        <a:lstStyle/>
        <a:p>
          <a:endParaRPr lang="ru-RU"/>
        </a:p>
      </dgm:t>
    </dgm:pt>
    <dgm:pt modelId="{97E522F6-21A1-481D-844F-1ECD900F0490}" type="sibTrans" cxnId="{AA402153-E263-4256-8136-6485C486D3F3}">
      <dgm:prSet/>
      <dgm:spPr/>
      <dgm:t>
        <a:bodyPr/>
        <a:lstStyle/>
        <a:p>
          <a:endParaRPr lang="ru-RU"/>
        </a:p>
      </dgm:t>
    </dgm:pt>
    <dgm:pt modelId="{A495944C-17F0-4024-B124-66683B14CC2A}">
      <dgm:prSet/>
      <dgm:spPr/>
      <dgm:t>
        <a:bodyPr/>
        <a:lstStyle/>
        <a:p>
          <a:r>
            <a:rPr lang="ru-RU" dirty="0" smtClean="0"/>
            <a:t>японские</a:t>
          </a:r>
          <a:endParaRPr lang="ru-RU" dirty="0"/>
        </a:p>
      </dgm:t>
    </dgm:pt>
    <dgm:pt modelId="{83C93EF7-55F0-4882-961F-8B048A6AF243}" type="parTrans" cxnId="{1DC41780-0A2F-4F2D-94C2-58A170BC9E9D}">
      <dgm:prSet/>
      <dgm:spPr/>
      <dgm:t>
        <a:bodyPr/>
        <a:lstStyle/>
        <a:p>
          <a:endParaRPr lang="ru-RU"/>
        </a:p>
      </dgm:t>
    </dgm:pt>
    <dgm:pt modelId="{AFEA1FB9-D0F9-4198-A071-F30A2D26CEE6}" type="sibTrans" cxnId="{1DC41780-0A2F-4F2D-94C2-58A170BC9E9D}">
      <dgm:prSet/>
      <dgm:spPr/>
      <dgm:t>
        <a:bodyPr/>
        <a:lstStyle/>
        <a:p>
          <a:endParaRPr lang="ru-RU"/>
        </a:p>
      </dgm:t>
    </dgm:pt>
    <dgm:pt modelId="{D48DE3AF-2F59-462A-BBA4-92136F5FFA39}">
      <dgm:prSet/>
      <dgm:spPr/>
      <dgm:t>
        <a:bodyPr/>
        <a:lstStyle/>
        <a:p>
          <a:r>
            <a:rPr lang="ru-RU" dirty="0" smtClean="0"/>
            <a:t>американские</a:t>
          </a:r>
          <a:endParaRPr lang="ru-RU" dirty="0"/>
        </a:p>
      </dgm:t>
    </dgm:pt>
    <dgm:pt modelId="{4553AD01-DB3C-4F0F-B802-6118556A7EF4}" type="parTrans" cxnId="{42B7AE3A-69F5-4F6D-B79C-FD8F74486AA1}">
      <dgm:prSet/>
      <dgm:spPr/>
      <dgm:t>
        <a:bodyPr/>
        <a:lstStyle/>
        <a:p>
          <a:endParaRPr lang="ru-RU"/>
        </a:p>
      </dgm:t>
    </dgm:pt>
    <dgm:pt modelId="{FEB908A1-788D-4184-8254-43EEB25983EB}" type="sibTrans" cxnId="{42B7AE3A-69F5-4F6D-B79C-FD8F74486AA1}">
      <dgm:prSet/>
      <dgm:spPr/>
      <dgm:t>
        <a:bodyPr/>
        <a:lstStyle/>
        <a:p>
          <a:endParaRPr lang="ru-RU"/>
        </a:p>
      </dgm:t>
    </dgm:pt>
    <dgm:pt modelId="{D89AFEDE-B0F6-42DD-8B1E-B93FEE6738D8}">
      <dgm:prSet/>
      <dgm:spPr/>
      <dgm:t>
        <a:bodyPr/>
        <a:lstStyle/>
        <a:p>
          <a:r>
            <a:rPr lang="ru-RU" dirty="0" smtClean="0"/>
            <a:t>Российские (советские)</a:t>
          </a:r>
          <a:endParaRPr lang="ru-RU" dirty="0"/>
        </a:p>
      </dgm:t>
    </dgm:pt>
    <dgm:pt modelId="{7D7763C6-5DFA-49DF-96A0-9098E9EC4150}" type="parTrans" cxnId="{EC217C12-3FB0-4D72-9B52-2046DB4DAB7A}">
      <dgm:prSet/>
      <dgm:spPr/>
      <dgm:t>
        <a:bodyPr/>
        <a:lstStyle/>
        <a:p>
          <a:endParaRPr lang="ru-RU"/>
        </a:p>
      </dgm:t>
    </dgm:pt>
    <dgm:pt modelId="{A048E5D3-C4D5-4794-A9CD-A76514172EC5}" type="sibTrans" cxnId="{EC217C12-3FB0-4D72-9B52-2046DB4DAB7A}">
      <dgm:prSet/>
      <dgm:spPr/>
      <dgm:t>
        <a:bodyPr/>
        <a:lstStyle/>
        <a:p>
          <a:endParaRPr lang="ru-RU"/>
        </a:p>
      </dgm:t>
    </dgm:pt>
    <dgm:pt modelId="{C57DD1F4-FB41-43B6-B00D-C739815746CB}" type="pres">
      <dgm:prSet presAssocID="{44C760B5-97FA-44C9-9E0F-AF9F2EF33B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6801FF-408C-4883-87E1-FA21F1EA1B8E}" type="pres">
      <dgm:prSet presAssocID="{C550BB36-1B03-4607-8039-F16C7FA93220}" presName="root" presStyleCnt="0"/>
      <dgm:spPr/>
    </dgm:pt>
    <dgm:pt modelId="{7323A96C-D14C-423D-891C-31FF5293C467}" type="pres">
      <dgm:prSet presAssocID="{C550BB36-1B03-4607-8039-F16C7FA93220}" presName="rootComposite" presStyleCnt="0"/>
      <dgm:spPr/>
    </dgm:pt>
    <dgm:pt modelId="{50374BA7-9151-4AF6-AADB-9DAFA2B21BFB}" type="pres">
      <dgm:prSet presAssocID="{C550BB36-1B03-4607-8039-F16C7FA93220}" presName="rootText" presStyleLbl="node1" presStyleIdx="0" presStyleCnt="4"/>
      <dgm:spPr/>
      <dgm:t>
        <a:bodyPr/>
        <a:lstStyle/>
        <a:p>
          <a:endParaRPr lang="ru-RU"/>
        </a:p>
      </dgm:t>
    </dgm:pt>
    <dgm:pt modelId="{B3666FA7-4606-40ED-A984-4A041C927310}" type="pres">
      <dgm:prSet presAssocID="{C550BB36-1B03-4607-8039-F16C7FA93220}" presName="rootConnector" presStyleLbl="node1" presStyleIdx="0" presStyleCnt="4"/>
      <dgm:spPr/>
      <dgm:t>
        <a:bodyPr/>
        <a:lstStyle/>
        <a:p>
          <a:endParaRPr lang="ru-RU"/>
        </a:p>
      </dgm:t>
    </dgm:pt>
    <dgm:pt modelId="{34517CAD-5864-4D09-BC83-56641EA657C6}" type="pres">
      <dgm:prSet presAssocID="{C550BB36-1B03-4607-8039-F16C7FA93220}" presName="childShape" presStyleCnt="0"/>
      <dgm:spPr/>
    </dgm:pt>
    <dgm:pt modelId="{FF39EB48-D7C8-4456-BE14-5F98268636AD}" type="pres">
      <dgm:prSet presAssocID="{98400BAC-6958-4851-AA28-43D355864322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71ECE1AC-940D-4C38-937F-1AFF1AEA51A5}" type="pres">
      <dgm:prSet presAssocID="{58024889-9803-467B-B938-CD06CC4B84DB}" presName="childText" presStyleLbl="bgAcc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E4686-B4B6-4E83-ADC2-847B78E58E60}" type="pres">
      <dgm:prSet presAssocID="{A12415A6-8E4D-40B8-B125-BBE35FA27C16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EB96FC5B-A1AB-4E8F-B8C5-4F03BE071C4B}" type="pres">
      <dgm:prSet presAssocID="{F414C4BA-6DEB-4FAC-823C-380DC85D5573}" presName="childText" presStyleLbl="bgAcc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CEDDA-14C8-4E14-9937-8BD8AE5A2B2A}" type="pres">
      <dgm:prSet presAssocID="{4E682A58-0A91-40A9-90FF-94E4DCE86F4D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42E9A834-FF7B-4842-8999-A629998D8230}" type="pres">
      <dgm:prSet presAssocID="{149C833E-A828-4451-95C9-D964AE0A8938}" presName="childText" presStyleLbl="bgAcc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613DE-3B12-469F-8539-FB5E40F9D576}" type="pres">
      <dgm:prSet presAssocID="{244289A8-F3D0-4ACA-BEE1-3E771C11A805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C1B7035A-1997-4C88-9252-30E2075E747E}" type="pres">
      <dgm:prSet presAssocID="{D778A3AC-F54E-40F0-B993-5CB2D0690489}" presName="childText" presStyleLbl="bgAcc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71B83-7D6A-405A-AD61-26E8AB20093D}" type="pres">
      <dgm:prSet presAssocID="{799B9321-BB64-4259-878B-92E0FE3FC8E1}" presName="root" presStyleCnt="0"/>
      <dgm:spPr/>
    </dgm:pt>
    <dgm:pt modelId="{181536E7-C924-46CF-ABB1-B040C0960819}" type="pres">
      <dgm:prSet presAssocID="{799B9321-BB64-4259-878B-92E0FE3FC8E1}" presName="rootComposite" presStyleCnt="0"/>
      <dgm:spPr/>
    </dgm:pt>
    <dgm:pt modelId="{7EAFBFA6-06A6-48C6-AFB4-F68BC20F3B1F}" type="pres">
      <dgm:prSet presAssocID="{799B9321-BB64-4259-878B-92E0FE3FC8E1}" presName="rootText" presStyleLbl="node1" presStyleIdx="1" presStyleCnt="4"/>
      <dgm:spPr/>
      <dgm:t>
        <a:bodyPr/>
        <a:lstStyle/>
        <a:p>
          <a:endParaRPr lang="ru-RU"/>
        </a:p>
      </dgm:t>
    </dgm:pt>
    <dgm:pt modelId="{796E9D17-888C-475C-99A1-BD2B6F24341B}" type="pres">
      <dgm:prSet presAssocID="{799B9321-BB64-4259-878B-92E0FE3FC8E1}" presName="rootConnector" presStyleLbl="node1" presStyleIdx="1" presStyleCnt="4"/>
      <dgm:spPr/>
      <dgm:t>
        <a:bodyPr/>
        <a:lstStyle/>
        <a:p>
          <a:endParaRPr lang="ru-RU"/>
        </a:p>
      </dgm:t>
    </dgm:pt>
    <dgm:pt modelId="{5A7D2E7C-3EF3-4002-A80F-812441BA6787}" type="pres">
      <dgm:prSet presAssocID="{799B9321-BB64-4259-878B-92E0FE3FC8E1}" presName="childShape" presStyleCnt="0"/>
      <dgm:spPr/>
    </dgm:pt>
    <dgm:pt modelId="{6129AF15-B487-4EFA-BFAC-085753859C72}" type="pres">
      <dgm:prSet presAssocID="{26040D8E-1207-409D-BB65-450C4E50C8A3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73DF7C3C-958B-441F-9F37-517802D930B3}" type="pres">
      <dgm:prSet presAssocID="{0261E125-DD84-440F-A1D4-165A762BF1F5}" presName="childText" presStyleLbl="bgAcc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2564A-FC89-47EB-BBB5-7EF79FEE6698}" type="pres">
      <dgm:prSet presAssocID="{A384F882-AA21-43C5-9467-A64206D4C0E2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84D4A5C8-A34F-41A7-8A9B-FFBEDA21B872}" type="pres">
      <dgm:prSet presAssocID="{68473D7A-FF5D-42BB-A011-725A6466420F}" presName="childText" presStyleLbl="bgAcc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DAB26-0CBE-47AB-A502-CD9977497D11}" type="pres">
      <dgm:prSet presAssocID="{5F5538AB-6F6F-4948-9006-0968093C7277}" presName="root" presStyleCnt="0"/>
      <dgm:spPr/>
    </dgm:pt>
    <dgm:pt modelId="{6CAB686D-D0DE-4644-951F-82D92E8EEAF7}" type="pres">
      <dgm:prSet presAssocID="{5F5538AB-6F6F-4948-9006-0968093C7277}" presName="rootComposite" presStyleCnt="0"/>
      <dgm:spPr/>
    </dgm:pt>
    <dgm:pt modelId="{ABE426D6-6CE5-4584-A499-18A2FFDE0E84}" type="pres">
      <dgm:prSet presAssocID="{5F5538AB-6F6F-4948-9006-0968093C7277}" presName="rootText" presStyleLbl="node1" presStyleIdx="2" presStyleCnt="4"/>
      <dgm:spPr/>
      <dgm:t>
        <a:bodyPr/>
        <a:lstStyle/>
        <a:p>
          <a:endParaRPr lang="ru-RU"/>
        </a:p>
      </dgm:t>
    </dgm:pt>
    <dgm:pt modelId="{1C41DB9C-1418-4F7F-98E0-1DB85A751867}" type="pres">
      <dgm:prSet presAssocID="{5F5538AB-6F6F-4948-9006-0968093C7277}" presName="rootConnector" presStyleLbl="node1" presStyleIdx="2" presStyleCnt="4"/>
      <dgm:spPr/>
      <dgm:t>
        <a:bodyPr/>
        <a:lstStyle/>
        <a:p>
          <a:endParaRPr lang="ru-RU"/>
        </a:p>
      </dgm:t>
    </dgm:pt>
    <dgm:pt modelId="{D0A31568-5B50-478F-A8C2-5EEE3CF02FC2}" type="pres">
      <dgm:prSet presAssocID="{5F5538AB-6F6F-4948-9006-0968093C7277}" presName="childShape" presStyleCnt="0"/>
      <dgm:spPr/>
    </dgm:pt>
    <dgm:pt modelId="{25E020C7-0DEC-44C6-A2C1-FD92DA72A225}" type="pres">
      <dgm:prSet presAssocID="{1DCF20C3-3066-4A75-B96A-A3A09896A3DF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B1F141AC-2A2B-4ECB-8874-A4DF22606C4D}" type="pres">
      <dgm:prSet presAssocID="{0801E303-F8D8-4CF2-B139-F76AA632F42E}" presName="childText" presStyleLbl="bgAcc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28F73-9902-4778-9F71-0E9E9AA7571E}" type="pres">
      <dgm:prSet presAssocID="{DE35C554-D7B7-462D-9A7E-A89E2CCB96E2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7186EBEC-B7FB-4E5F-A819-C1BAFE9B0488}" type="pres">
      <dgm:prSet presAssocID="{2BCA633C-4CED-49E1-AE01-760CFAF125FD}" presName="childText" presStyleLbl="bgAcc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BA9F5-94CC-4357-9B98-A98480DC9DC5}" type="pres">
      <dgm:prSet presAssocID="{148C5DC8-0A09-4FF7-A78F-A6D6B8042CC2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87EFEB32-7D83-49A2-B334-66A633FF612A}" type="pres">
      <dgm:prSet presAssocID="{13855014-6B6C-4A8C-8B65-825FE83B9E92}" presName="childText" presStyleLbl="bgAcc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69236-A822-4007-8503-90BFD828E247}" type="pres">
      <dgm:prSet presAssocID="{1D567242-5237-4275-897A-9BD8BE96DDBE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F43DAC8C-2B5F-402D-ABE8-0C0CCDA1F357}" type="pres">
      <dgm:prSet presAssocID="{0893AD77-7ABC-4C93-8565-4999A5C989F9}" presName="childText" presStyleLbl="bgAcc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2961E-57E5-4140-BD39-E4349AB89F3D}" type="pres">
      <dgm:prSet presAssocID="{634CA381-4268-4830-BEB2-48CF1D4B6832}" presName="root" presStyleCnt="0"/>
      <dgm:spPr/>
    </dgm:pt>
    <dgm:pt modelId="{0D195B2A-A079-4B7B-9F87-EC1EA5161799}" type="pres">
      <dgm:prSet presAssocID="{634CA381-4268-4830-BEB2-48CF1D4B6832}" presName="rootComposite" presStyleCnt="0"/>
      <dgm:spPr/>
    </dgm:pt>
    <dgm:pt modelId="{14582CE2-C44A-443E-BA99-AF2BACC175F2}" type="pres">
      <dgm:prSet presAssocID="{634CA381-4268-4830-BEB2-48CF1D4B6832}" presName="rootText" presStyleLbl="node1" presStyleIdx="3" presStyleCnt="4"/>
      <dgm:spPr/>
      <dgm:t>
        <a:bodyPr/>
        <a:lstStyle/>
        <a:p>
          <a:endParaRPr lang="ru-RU"/>
        </a:p>
      </dgm:t>
    </dgm:pt>
    <dgm:pt modelId="{EECADD03-94CA-4CB7-9114-9F290010EBF7}" type="pres">
      <dgm:prSet presAssocID="{634CA381-4268-4830-BEB2-48CF1D4B6832}" presName="rootConnector" presStyleLbl="node1" presStyleIdx="3" presStyleCnt="4"/>
      <dgm:spPr/>
      <dgm:t>
        <a:bodyPr/>
        <a:lstStyle/>
        <a:p>
          <a:endParaRPr lang="ru-RU"/>
        </a:p>
      </dgm:t>
    </dgm:pt>
    <dgm:pt modelId="{28A4ACDA-28B2-4A3E-BCAD-FDA0115E82A2}" type="pres">
      <dgm:prSet presAssocID="{634CA381-4268-4830-BEB2-48CF1D4B6832}" presName="childShape" presStyleCnt="0"/>
      <dgm:spPr/>
    </dgm:pt>
    <dgm:pt modelId="{2716ECC7-B181-4A6D-9A79-E7864277C643}" type="pres">
      <dgm:prSet presAssocID="{7D7763C6-5DFA-49DF-96A0-9098E9EC4150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F27193CB-2E61-4F20-821C-B259768A85F1}" type="pres">
      <dgm:prSet presAssocID="{D89AFEDE-B0F6-42DD-8B1E-B93FEE6738D8}" presName="childText" presStyleLbl="bgAcc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B6E40-0529-4851-96EC-EC026FB570BD}" type="pres">
      <dgm:prSet presAssocID="{4553AD01-DB3C-4F0F-B802-6118556A7EF4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F57D0ACF-D036-4575-825C-2D9E2929B511}" type="pres">
      <dgm:prSet presAssocID="{D48DE3AF-2F59-462A-BBA4-92136F5FFA39}" presName="childText" presStyleLbl="bgAcc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9A18A-473B-442B-8E9B-FB997CB23CC6}" type="pres">
      <dgm:prSet presAssocID="{83C93EF7-55F0-4882-961F-8B048A6AF243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1E5E2C7F-0B8F-4680-AC51-0CE8EDB28878}" type="pres">
      <dgm:prSet presAssocID="{A495944C-17F0-4024-B124-66683B14CC2A}" presName="childText" presStyleLbl="bgAcc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D70D5-CEDD-4B3F-97C3-595AF67461BD}" srcId="{44C760B5-97FA-44C9-9E0F-AF9F2EF33B4D}" destId="{5F5538AB-6F6F-4948-9006-0968093C7277}" srcOrd="2" destOrd="0" parTransId="{3DECD8EA-1A22-4DCC-B68C-9144414CB728}" sibTransId="{44185507-D6E8-4107-A15F-592E5A45A2BB}"/>
    <dgm:cxn modelId="{20C72E88-35BA-4784-A2AD-57B98DE19B74}" srcId="{5F5538AB-6F6F-4948-9006-0968093C7277}" destId="{0801E303-F8D8-4CF2-B139-F76AA632F42E}" srcOrd="0" destOrd="0" parTransId="{1DCF20C3-3066-4A75-B96A-A3A09896A3DF}" sibTransId="{5121C7FB-DF43-41FD-B8C4-0E9D30B8995C}"/>
    <dgm:cxn modelId="{49F3DA69-487F-472C-A78E-26A12A76FC00}" type="presOf" srcId="{A12415A6-8E4D-40B8-B125-BBE35FA27C16}" destId="{9C4E4686-B4B6-4E83-ADC2-847B78E58E60}" srcOrd="0" destOrd="0" presId="urn:microsoft.com/office/officeart/2005/8/layout/hierarchy3"/>
    <dgm:cxn modelId="{F7C8FC63-1F9F-4C0E-A039-02B4DF01607F}" type="presOf" srcId="{634CA381-4268-4830-BEB2-48CF1D4B6832}" destId="{EECADD03-94CA-4CB7-9114-9F290010EBF7}" srcOrd="1" destOrd="0" presId="urn:microsoft.com/office/officeart/2005/8/layout/hierarchy3"/>
    <dgm:cxn modelId="{71E82899-0B08-4229-80AD-01B5D888C53E}" type="presOf" srcId="{1DCF20C3-3066-4A75-B96A-A3A09896A3DF}" destId="{25E020C7-0DEC-44C6-A2C1-FD92DA72A225}" srcOrd="0" destOrd="0" presId="urn:microsoft.com/office/officeart/2005/8/layout/hierarchy3"/>
    <dgm:cxn modelId="{55EEECF7-DCFE-4DB9-8865-02CCAFE039BC}" type="presOf" srcId="{634CA381-4268-4830-BEB2-48CF1D4B6832}" destId="{14582CE2-C44A-443E-BA99-AF2BACC175F2}" srcOrd="0" destOrd="0" presId="urn:microsoft.com/office/officeart/2005/8/layout/hierarchy3"/>
    <dgm:cxn modelId="{E6E34B0E-44D7-4C2E-A278-416210EAFF43}" type="presOf" srcId="{149C833E-A828-4451-95C9-D964AE0A8938}" destId="{42E9A834-FF7B-4842-8999-A629998D8230}" srcOrd="0" destOrd="0" presId="urn:microsoft.com/office/officeart/2005/8/layout/hierarchy3"/>
    <dgm:cxn modelId="{34DF7AA6-74F0-43C3-85B8-EC6BA782A17A}" type="presOf" srcId="{2BCA633C-4CED-49E1-AE01-760CFAF125FD}" destId="{7186EBEC-B7FB-4E5F-A819-C1BAFE9B0488}" srcOrd="0" destOrd="0" presId="urn:microsoft.com/office/officeart/2005/8/layout/hierarchy3"/>
    <dgm:cxn modelId="{63465710-BEDC-4E9A-AD13-4DA782AD8874}" type="presOf" srcId="{799B9321-BB64-4259-878B-92E0FE3FC8E1}" destId="{796E9D17-888C-475C-99A1-BD2B6F24341B}" srcOrd="1" destOrd="0" presId="urn:microsoft.com/office/officeart/2005/8/layout/hierarchy3"/>
    <dgm:cxn modelId="{674B3AFB-5EE6-4B41-A346-274C08FE0B4B}" type="presOf" srcId="{0801E303-F8D8-4CF2-B139-F76AA632F42E}" destId="{B1F141AC-2A2B-4ECB-8874-A4DF22606C4D}" srcOrd="0" destOrd="0" presId="urn:microsoft.com/office/officeart/2005/8/layout/hierarchy3"/>
    <dgm:cxn modelId="{EE7C7818-FB41-42F5-B8DF-A26F1E4B495C}" type="presOf" srcId="{98400BAC-6958-4851-AA28-43D355864322}" destId="{FF39EB48-D7C8-4456-BE14-5F98268636AD}" srcOrd="0" destOrd="0" presId="urn:microsoft.com/office/officeart/2005/8/layout/hierarchy3"/>
    <dgm:cxn modelId="{BD20CCAA-4A74-4C20-8ABE-D2391F777306}" type="presOf" srcId="{C550BB36-1B03-4607-8039-F16C7FA93220}" destId="{50374BA7-9151-4AF6-AADB-9DAFA2B21BFB}" srcOrd="0" destOrd="0" presId="urn:microsoft.com/office/officeart/2005/8/layout/hierarchy3"/>
    <dgm:cxn modelId="{9447B26D-3BA4-4354-82E3-136CFCF5FC3E}" type="presOf" srcId="{A495944C-17F0-4024-B124-66683B14CC2A}" destId="{1E5E2C7F-0B8F-4680-AC51-0CE8EDB28878}" srcOrd="0" destOrd="0" presId="urn:microsoft.com/office/officeart/2005/8/layout/hierarchy3"/>
    <dgm:cxn modelId="{0E80C772-BA1D-477A-A3BA-03DF8E59BD7E}" type="presOf" srcId="{58024889-9803-467B-B938-CD06CC4B84DB}" destId="{71ECE1AC-940D-4C38-937F-1AFF1AEA51A5}" srcOrd="0" destOrd="0" presId="urn:microsoft.com/office/officeart/2005/8/layout/hierarchy3"/>
    <dgm:cxn modelId="{ADE65719-0FE9-44D2-9A03-ECC812A0F2FE}" type="presOf" srcId="{0261E125-DD84-440F-A1D4-165A762BF1F5}" destId="{73DF7C3C-958B-441F-9F37-517802D930B3}" srcOrd="0" destOrd="0" presId="urn:microsoft.com/office/officeart/2005/8/layout/hierarchy3"/>
    <dgm:cxn modelId="{9C63D917-96AD-44F3-B2E6-C492CCE532EA}" type="presOf" srcId="{1D567242-5237-4275-897A-9BD8BE96DDBE}" destId="{F2769236-A822-4007-8503-90BFD828E247}" srcOrd="0" destOrd="0" presId="urn:microsoft.com/office/officeart/2005/8/layout/hierarchy3"/>
    <dgm:cxn modelId="{F35AC8A9-B6D3-45F9-A8AE-02074409C29E}" srcId="{5F5538AB-6F6F-4948-9006-0968093C7277}" destId="{2BCA633C-4CED-49E1-AE01-760CFAF125FD}" srcOrd="1" destOrd="0" parTransId="{DE35C554-D7B7-462D-9A7E-A89E2CCB96E2}" sibTransId="{05B9F79E-66A3-4DEC-8158-8E1AA680C0D9}"/>
    <dgm:cxn modelId="{B3EF7DC7-BE06-4402-B2A5-E836A309D603}" type="presOf" srcId="{F414C4BA-6DEB-4FAC-823C-380DC85D5573}" destId="{EB96FC5B-A1AB-4E8F-B8C5-4F03BE071C4B}" srcOrd="0" destOrd="0" presId="urn:microsoft.com/office/officeart/2005/8/layout/hierarchy3"/>
    <dgm:cxn modelId="{7CCDA08B-BDB6-4E0E-86C6-C6784BB37DEE}" srcId="{5F5538AB-6F6F-4948-9006-0968093C7277}" destId="{0893AD77-7ABC-4C93-8565-4999A5C989F9}" srcOrd="3" destOrd="0" parTransId="{1D567242-5237-4275-897A-9BD8BE96DDBE}" sibTransId="{A369C527-834B-4BBE-BC64-90796E3BBC9A}"/>
    <dgm:cxn modelId="{29254ADC-589A-4409-A17E-2F4FEFE876EA}" type="presOf" srcId="{26040D8E-1207-409D-BB65-450C4E50C8A3}" destId="{6129AF15-B487-4EFA-BFAC-085753859C72}" srcOrd="0" destOrd="0" presId="urn:microsoft.com/office/officeart/2005/8/layout/hierarchy3"/>
    <dgm:cxn modelId="{BF092E71-7428-4466-980F-16508AAF28A9}" type="presOf" srcId="{A384F882-AA21-43C5-9467-A64206D4C0E2}" destId="{1422564A-FC89-47EB-BBB5-7EF79FEE6698}" srcOrd="0" destOrd="0" presId="urn:microsoft.com/office/officeart/2005/8/layout/hierarchy3"/>
    <dgm:cxn modelId="{EF43DFAD-5AA9-434C-A502-420650A22B3C}" type="presOf" srcId="{83C93EF7-55F0-4882-961F-8B048A6AF243}" destId="{EDC9A18A-473B-442B-8E9B-FB997CB23CC6}" srcOrd="0" destOrd="0" presId="urn:microsoft.com/office/officeart/2005/8/layout/hierarchy3"/>
    <dgm:cxn modelId="{CE563630-6F9D-47B8-8490-2E69E3D6EAF6}" srcId="{C550BB36-1B03-4607-8039-F16C7FA93220}" destId="{D778A3AC-F54E-40F0-B993-5CB2D0690489}" srcOrd="3" destOrd="0" parTransId="{244289A8-F3D0-4ACA-BEE1-3E771C11A805}" sibTransId="{A1AD4E2A-2BAD-4C6B-B86A-164E4FF07183}"/>
    <dgm:cxn modelId="{5D51EAD0-3742-4ECD-A4C5-648D8F45C0F8}" type="presOf" srcId="{4553AD01-DB3C-4F0F-B802-6118556A7EF4}" destId="{B16B6E40-0529-4851-96EC-EC026FB570BD}" srcOrd="0" destOrd="0" presId="urn:microsoft.com/office/officeart/2005/8/layout/hierarchy3"/>
    <dgm:cxn modelId="{EC553F36-A57D-4568-8DCE-5514BA63773D}" type="presOf" srcId="{148C5DC8-0A09-4FF7-A78F-A6D6B8042CC2}" destId="{FB2BA9F5-94CC-4357-9B98-A98480DC9DC5}" srcOrd="0" destOrd="0" presId="urn:microsoft.com/office/officeart/2005/8/layout/hierarchy3"/>
    <dgm:cxn modelId="{C1944E89-1C14-47E6-9173-3BC90B597428}" srcId="{44C760B5-97FA-44C9-9E0F-AF9F2EF33B4D}" destId="{C550BB36-1B03-4607-8039-F16C7FA93220}" srcOrd="0" destOrd="0" parTransId="{81C4FEB5-84B6-4A9D-A683-D2B5030FD68E}" sibTransId="{26B187CE-49F9-4E1D-980F-1DF4184B2487}"/>
    <dgm:cxn modelId="{A47F2C18-79C2-4B9C-AAE2-E2737BBB8368}" type="presOf" srcId="{DE35C554-D7B7-462D-9A7E-A89E2CCB96E2}" destId="{0B728F73-9902-4778-9F71-0E9E9AA7571E}" srcOrd="0" destOrd="0" presId="urn:microsoft.com/office/officeart/2005/8/layout/hierarchy3"/>
    <dgm:cxn modelId="{3AA6D2F7-8C96-46B3-9E79-996D162F5B23}" type="presOf" srcId="{5F5538AB-6F6F-4948-9006-0968093C7277}" destId="{1C41DB9C-1418-4F7F-98E0-1DB85A751867}" srcOrd="1" destOrd="0" presId="urn:microsoft.com/office/officeart/2005/8/layout/hierarchy3"/>
    <dgm:cxn modelId="{E7659951-5CCE-4AD0-B210-03D110D41647}" type="presOf" srcId="{D778A3AC-F54E-40F0-B993-5CB2D0690489}" destId="{C1B7035A-1997-4C88-9252-30E2075E747E}" srcOrd="0" destOrd="0" presId="urn:microsoft.com/office/officeart/2005/8/layout/hierarchy3"/>
    <dgm:cxn modelId="{17079A36-8B13-4540-9282-67091851FDAE}" type="presOf" srcId="{4E682A58-0A91-40A9-90FF-94E4DCE86F4D}" destId="{8B5CEDDA-14C8-4E14-9937-8BD8AE5A2B2A}" srcOrd="0" destOrd="0" presId="urn:microsoft.com/office/officeart/2005/8/layout/hierarchy3"/>
    <dgm:cxn modelId="{42B7AE3A-69F5-4F6D-B79C-FD8F74486AA1}" srcId="{634CA381-4268-4830-BEB2-48CF1D4B6832}" destId="{D48DE3AF-2F59-462A-BBA4-92136F5FFA39}" srcOrd="1" destOrd="0" parTransId="{4553AD01-DB3C-4F0F-B802-6118556A7EF4}" sibTransId="{FEB908A1-788D-4184-8254-43EEB25983EB}"/>
    <dgm:cxn modelId="{BA4FEAB0-E117-485F-82AE-48E18B31429E}" type="presOf" srcId="{68473D7A-FF5D-42BB-A011-725A6466420F}" destId="{84D4A5C8-A34F-41A7-8A9B-FFBEDA21B872}" srcOrd="0" destOrd="0" presId="urn:microsoft.com/office/officeart/2005/8/layout/hierarchy3"/>
    <dgm:cxn modelId="{74347235-9886-4FCC-B6BF-C2D918FB27B0}" type="presOf" srcId="{5F5538AB-6F6F-4948-9006-0968093C7277}" destId="{ABE426D6-6CE5-4584-A499-18A2FFDE0E84}" srcOrd="0" destOrd="0" presId="urn:microsoft.com/office/officeart/2005/8/layout/hierarchy3"/>
    <dgm:cxn modelId="{7EE3DBA8-10C5-4252-B2AA-E4036E8E7683}" type="presOf" srcId="{D48DE3AF-2F59-462A-BBA4-92136F5FFA39}" destId="{F57D0ACF-D036-4575-825C-2D9E2929B511}" srcOrd="0" destOrd="0" presId="urn:microsoft.com/office/officeart/2005/8/layout/hierarchy3"/>
    <dgm:cxn modelId="{75AFFE95-53C8-4E09-BCB3-D4984CFDEA48}" type="presOf" srcId="{44C760B5-97FA-44C9-9E0F-AF9F2EF33B4D}" destId="{C57DD1F4-FB41-43B6-B00D-C739815746CB}" srcOrd="0" destOrd="0" presId="urn:microsoft.com/office/officeart/2005/8/layout/hierarchy3"/>
    <dgm:cxn modelId="{8F22FD3D-83AD-4AE8-BAD8-D8314F99324B}" srcId="{799B9321-BB64-4259-878B-92E0FE3FC8E1}" destId="{68473D7A-FF5D-42BB-A011-725A6466420F}" srcOrd="1" destOrd="0" parTransId="{A384F882-AA21-43C5-9467-A64206D4C0E2}" sibTransId="{2EB9B1E0-45E6-40CB-B580-D39C070C72FD}"/>
    <dgm:cxn modelId="{FBF8AFF3-57C0-4412-8801-D7DF871D63C0}" type="presOf" srcId="{13855014-6B6C-4A8C-8B65-825FE83B9E92}" destId="{87EFEB32-7D83-49A2-B334-66A633FF612A}" srcOrd="0" destOrd="0" presId="urn:microsoft.com/office/officeart/2005/8/layout/hierarchy3"/>
    <dgm:cxn modelId="{E0C94973-A2CE-4431-96D4-3260BEE941B8}" srcId="{799B9321-BB64-4259-878B-92E0FE3FC8E1}" destId="{0261E125-DD84-440F-A1D4-165A762BF1F5}" srcOrd="0" destOrd="0" parTransId="{26040D8E-1207-409D-BB65-450C4E50C8A3}" sibTransId="{F1471657-F1DE-49F8-A009-90748058D3C2}"/>
    <dgm:cxn modelId="{F801D0B3-1399-4C71-878D-18921471EBBE}" srcId="{C550BB36-1B03-4607-8039-F16C7FA93220}" destId="{58024889-9803-467B-B938-CD06CC4B84DB}" srcOrd="0" destOrd="0" parTransId="{98400BAC-6958-4851-AA28-43D355864322}" sibTransId="{8B43B6F3-F4E7-459D-9F22-63F5C70AECDB}"/>
    <dgm:cxn modelId="{146AFD5A-4637-4A1D-B870-3D29C04E5998}" type="presOf" srcId="{7D7763C6-5DFA-49DF-96A0-9098E9EC4150}" destId="{2716ECC7-B181-4A6D-9A79-E7864277C643}" srcOrd="0" destOrd="0" presId="urn:microsoft.com/office/officeart/2005/8/layout/hierarchy3"/>
    <dgm:cxn modelId="{68D2AECA-8092-412F-A473-71A3391419E4}" type="presOf" srcId="{0893AD77-7ABC-4C93-8565-4999A5C989F9}" destId="{F43DAC8C-2B5F-402D-ABE8-0C0CCDA1F357}" srcOrd="0" destOrd="0" presId="urn:microsoft.com/office/officeart/2005/8/layout/hierarchy3"/>
    <dgm:cxn modelId="{1DC41780-0A2F-4F2D-94C2-58A170BC9E9D}" srcId="{634CA381-4268-4830-BEB2-48CF1D4B6832}" destId="{A495944C-17F0-4024-B124-66683B14CC2A}" srcOrd="2" destOrd="0" parTransId="{83C93EF7-55F0-4882-961F-8B048A6AF243}" sibTransId="{AFEA1FB9-D0F9-4198-A071-F30A2D26CEE6}"/>
    <dgm:cxn modelId="{AA402153-E263-4256-8136-6485C486D3F3}" srcId="{44C760B5-97FA-44C9-9E0F-AF9F2EF33B4D}" destId="{634CA381-4268-4830-BEB2-48CF1D4B6832}" srcOrd="3" destOrd="0" parTransId="{75FD1991-CDCB-45CB-9442-441DAF50EF70}" sibTransId="{97E522F6-21A1-481D-844F-1ECD900F0490}"/>
    <dgm:cxn modelId="{1637E106-1D2E-423C-AD05-2858D288DA42}" srcId="{44C760B5-97FA-44C9-9E0F-AF9F2EF33B4D}" destId="{799B9321-BB64-4259-878B-92E0FE3FC8E1}" srcOrd="1" destOrd="0" parTransId="{880CE1C7-833C-4FD0-8523-6B60CFACF300}" sibTransId="{109230F7-D53C-4F1C-999F-18D6A4FD5F57}"/>
    <dgm:cxn modelId="{B8EFFFDC-7C43-423B-A46A-B23C547E3A0C}" srcId="{C550BB36-1B03-4607-8039-F16C7FA93220}" destId="{149C833E-A828-4451-95C9-D964AE0A8938}" srcOrd="2" destOrd="0" parTransId="{4E682A58-0A91-40A9-90FF-94E4DCE86F4D}" sibTransId="{7D1549BE-398D-4627-9BA9-EB4D020FCD54}"/>
    <dgm:cxn modelId="{B31BEC44-F166-4CE5-8145-21663D5628BB}" srcId="{5F5538AB-6F6F-4948-9006-0968093C7277}" destId="{13855014-6B6C-4A8C-8B65-825FE83B9E92}" srcOrd="2" destOrd="0" parTransId="{148C5DC8-0A09-4FF7-A78F-A6D6B8042CC2}" sibTransId="{EC110C12-8E75-4B5E-ACC7-B6AFF3184183}"/>
    <dgm:cxn modelId="{EB50EEE5-7FE4-41C8-B85D-3E6FCFA6C6E2}" type="presOf" srcId="{244289A8-F3D0-4ACA-BEE1-3E771C11A805}" destId="{BFF613DE-3B12-469F-8539-FB5E40F9D576}" srcOrd="0" destOrd="0" presId="urn:microsoft.com/office/officeart/2005/8/layout/hierarchy3"/>
    <dgm:cxn modelId="{3A77DC6B-1C83-478D-862F-944CF188B224}" srcId="{C550BB36-1B03-4607-8039-F16C7FA93220}" destId="{F414C4BA-6DEB-4FAC-823C-380DC85D5573}" srcOrd="1" destOrd="0" parTransId="{A12415A6-8E4D-40B8-B125-BBE35FA27C16}" sibTransId="{111867E8-1926-4BD7-B45F-DF5D02E3EEB0}"/>
    <dgm:cxn modelId="{B0167EBF-A217-4588-96E1-7B62ADC1398B}" type="presOf" srcId="{C550BB36-1B03-4607-8039-F16C7FA93220}" destId="{B3666FA7-4606-40ED-A984-4A041C927310}" srcOrd="1" destOrd="0" presId="urn:microsoft.com/office/officeart/2005/8/layout/hierarchy3"/>
    <dgm:cxn modelId="{A06707B7-7597-46E4-9974-817F3BED338E}" type="presOf" srcId="{D89AFEDE-B0F6-42DD-8B1E-B93FEE6738D8}" destId="{F27193CB-2E61-4F20-821C-B259768A85F1}" srcOrd="0" destOrd="0" presId="urn:microsoft.com/office/officeart/2005/8/layout/hierarchy3"/>
    <dgm:cxn modelId="{5AF5343F-908E-470D-B9D7-523CE47505A4}" type="presOf" srcId="{799B9321-BB64-4259-878B-92E0FE3FC8E1}" destId="{7EAFBFA6-06A6-48C6-AFB4-F68BC20F3B1F}" srcOrd="0" destOrd="0" presId="urn:microsoft.com/office/officeart/2005/8/layout/hierarchy3"/>
    <dgm:cxn modelId="{EC217C12-3FB0-4D72-9B52-2046DB4DAB7A}" srcId="{634CA381-4268-4830-BEB2-48CF1D4B6832}" destId="{D89AFEDE-B0F6-42DD-8B1E-B93FEE6738D8}" srcOrd="0" destOrd="0" parTransId="{7D7763C6-5DFA-49DF-96A0-9098E9EC4150}" sibTransId="{A048E5D3-C4D5-4794-A9CD-A76514172EC5}"/>
    <dgm:cxn modelId="{38CB9FB8-ACD8-4787-A667-07A1B4849226}" type="presParOf" srcId="{C57DD1F4-FB41-43B6-B00D-C739815746CB}" destId="{486801FF-408C-4883-87E1-FA21F1EA1B8E}" srcOrd="0" destOrd="0" presId="urn:microsoft.com/office/officeart/2005/8/layout/hierarchy3"/>
    <dgm:cxn modelId="{47184BA9-2F40-4F5E-AE82-73C29B8BADBF}" type="presParOf" srcId="{486801FF-408C-4883-87E1-FA21F1EA1B8E}" destId="{7323A96C-D14C-423D-891C-31FF5293C467}" srcOrd="0" destOrd="0" presId="urn:microsoft.com/office/officeart/2005/8/layout/hierarchy3"/>
    <dgm:cxn modelId="{F42E69D4-DFA2-4EA4-BADD-DEC2CEFB460B}" type="presParOf" srcId="{7323A96C-D14C-423D-891C-31FF5293C467}" destId="{50374BA7-9151-4AF6-AADB-9DAFA2B21BFB}" srcOrd="0" destOrd="0" presId="urn:microsoft.com/office/officeart/2005/8/layout/hierarchy3"/>
    <dgm:cxn modelId="{8B09FE1B-76AD-40D1-81D1-5B425AE60161}" type="presParOf" srcId="{7323A96C-D14C-423D-891C-31FF5293C467}" destId="{B3666FA7-4606-40ED-A984-4A041C927310}" srcOrd="1" destOrd="0" presId="urn:microsoft.com/office/officeart/2005/8/layout/hierarchy3"/>
    <dgm:cxn modelId="{35F94F5C-5914-49AE-B161-52C348BB29FA}" type="presParOf" srcId="{486801FF-408C-4883-87E1-FA21F1EA1B8E}" destId="{34517CAD-5864-4D09-BC83-56641EA657C6}" srcOrd="1" destOrd="0" presId="urn:microsoft.com/office/officeart/2005/8/layout/hierarchy3"/>
    <dgm:cxn modelId="{44702966-FDCF-478D-BD25-792E66129EE6}" type="presParOf" srcId="{34517CAD-5864-4D09-BC83-56641EA657C6}" destId="{FF39EB48-D7C8-4456-BE14-5F98268636AD}" srcOrd="0" destOrd="0" presId="urn:microsoft.com/office/officeart/2005/8/layout/hierarchy3"/>
    <dgm:cxn modelId="{2871BAF4-B3F3-4F3B-8889-02AA4C9CE5E8}" type="presParOf" srcId="{34517CAD-5864-4D09-BC83-56641EA657C6}" destId="{71ECE1AC-940D-4C38-937F-1AFF1AEA51A5}" srcOrd="1" destOrd="0" presId="urn:microsoft.com/office/officeart/2005/8/layout/hierarchy3"/>
    <dgm:cxn modelId="{6B98680B-F079-40A1-986F-D3C37578A864}" type="presParOf" srcId="{34517CAD-5864-4D09-BC83-56641EA657C6}" destId="{9C4E4686-B4B6-4E83-ADC2-847B78E58E60}" srcOrd="2" destOrd="0" presId="urn:microsoft.com/office/officeart/2005/8/layout/hierarchy3"/>
    <dgm:cxn modelId="{E98A088D-4F9E-4273-B571-99BF53ED6763}" type="presParOf" srcId="{34517CAD-5864-4D09-BC83-56641EA657C6}" destId="{EB96FC5B-A1AB-4E8F-B8C5-4F03BE071C4B}" srcOrd="3" destOrd="0" presId="urn:microsoft.com/office/officeart/2005/8/layout/hierarchy3"/>
    <dgm:cxn modelId="{734A3383-227F-479A-B6E5-ACB159630115}" type="presParOf" srcId="{34517CAD-5864-4D09-BC83-56641EA657C6}" destId="{8B5CEDDA-14C8-4E14-9937-8BD8AE5A2B2A}" srcOrd="4" destOrd="0" presId="urn:microsoft.com/office/officeart/2005/8/layout/hierarchy3"/>
    <dgm:cxn modelId="{D315C632-4424-4B56-A03B-F41239BBB6F3}" type="presParOf" srcId="{34517CAD-5864-4D09-BC83-56641EA657C6}" destId="{42E9A834-FF7B-4842-8999-A629998D8230}" srcOrd="5" destOrd="0" presId="urn:microsoft.com/office/officeart/2005/8/layout/hierarchy3"/>
    <dgm:cxn modelId="{9E8F7F28-A976-4E7D-B454-A894699435B7}" type="presParOf" srcId="{34517CAD-5864-4D09-BC83-56641EA657C6}" destId="{BFF613DE-3B12-469F-8539-FB5E40F9D576}" srcOrd="6" destOrd="0" presId="urn:microsoft.com/office/officeart/2005/8/layout/hierarchy3"/>
    <dgm:cxn modelId="{FC482F6F-3C91-4B36-AF52-94ABC4753070}" type="presParOf" srcId="{34517CAD-5864-4D09-BC83-56641EA657C6}" destId="{C1B7035A-1997-4C88-9252-30E2075E747E}" srcOrd="7" destOrd="0" presId="urn:microsoft.com/office/officeart/2005/8/layout/hierarchy3"/>
    <dgm:cxn modelId="{D55A5B0F-4766-4D05-A26E-7C2B163AD65D}" type="presParOf" srcId="{C57DD1F4-FB41-43B6-B00D-C739815746CB}" destId="{3AE71B83-7D6A-405A-AD61-26E8AB20093D}" srcOrd="1" destOrd="0" presId="urn:microsoft.com/office/officeart/2005/8/layout/hierarchy3"/>
    <dgm:cxn modelId="{F73313A9-A849-4DEC-A7CF-FD61933A739A}" type="presParOf" srcId="{3AE71B83-7D6A-405A-AD61-26E8AB20093D}" destId="{181536E7-C924-46CF-ABB1-B040C0960819}" srcOrd="0" destOrd="0" presId="urn:microsoft.com/office/officeart/2005/8/layout/hierarchy3"/>
    <dgm:cxn modelId="{3EB22D7B-7AFB-44D4-BACC-9091A3CD3D38}" type="presParOf" srcId="{181536E7-C924-46CF-ABB1-B040C0960819}" destId="{7EAFBFA6-06A6-48C6-AFB4-F68BC20F3B1F}" srcOrd="0" destOrd="0" presId="urn:microsoft.com/office/officeart/2005/8/layout/hierarchy3"/>
    <dgm:cxn modelId="{68BCC2BC-4A1B-4CEE-946F-FAD0CC06A7C7}" type="presParOf" srcId="{181536E7-C924-46CF-ABB1-B040C0960819}" destId="{796E9D17-888C-475C-99A1-BD2B6F24341B}" srcOrd="1" destOrd="0" presId="urn:microsoft.com/office/officeart/2005/8/layout/hierarchy3"/>
    <dgm:cxn modelId="{973279BC-881F-48D2-9E8C-CDCE834444C4}" type="presParOf" srcId="{3AE71B83-7D6A-405A-AD61-26E8AB20093D}" destId="{5A7D2E7C-3EF3-4002-A80F-812441BA6787}" srcOrd="1" destOrd="0" presId="urn:microsoft.com/office/officeart/2005/8/layout/hierarchy3"/>
    <dgm:cxn modelId="{04C65F81-B5A8-444E-A1D7-B264AA34C974}" type="presParOf" srcId="{5A7D2E7C-3EF3-4002-A80F-812441BA6787}" destId="{6129AF15-B487-4EFA-BFAC-085753859C72}" srcOrd="0" destOrd="0" presId="urn:microsoft.com/office/officeart/2005/8/layout/hierarchy3"/>
    <dgm:cxn modelId="{74EFC7DB-7DD0-4192-B626-4421C12B22D6}" type="presParOf" srcId="{5A7D2E7C-3EF3-4002-A80F-812441BA6787}" destId="{73DF7C3C-958B-441F-9F37-517802D930B3}" srcOrd="1" destOrd="0" presId="urn:microsoft.com/office/officeart/2005/8/layout/hierarchy3"/>
    <dgm:cxn modelId="{58378050-0821-45FC-B72B-E00DE5DB8108}" type="presParOf" srcId="{5A7D2E7C-3EF3-4002-A80F-812441BA6787}" destId="{1422564A-FC89-47EB-BBB5-7EF79FEE6698}" srcOrd="2" destOrd="0" presId="urn:microsoft.com/office/officeart/2005/8/layout/hierarchy3"/>
    <dgm:cxn modelId="{5940DAE9-87AC-49FE-A220-1F27FED131AA}" type="presParOf" srcId="{5A7D2E7C-3EF3-4002-A80F-812441BA6787}" destId="{84D4A5C8-A34F-41A7-8A9B-FFBEDA21B872}" srcOrd="3" destOrd="0" presId="urn:microsoft.com/office/officeart/2005/8/layout/hierarchy3"/>
    <dgm:cxn modelId="{31FFB046-17F6-4FA0-9E8B-CEBC6A0AB2DC}" type="presParOf" srcId="{C57DD1F4-FB41-43B6-B00D-C739815746CB}" destId="{071DAB26-0CBE-47AB-A502-CD9977497D11}" srcOrd="2" destOrd="0" presId="urn:microsoft.com/office/officeart/2005/8/layout/hierarchy3"/>
    <dgm:cxn modelId="{65C736F2-BBCB-4EC4-864B-F35F4B1959F3}" type="presParOf" srcId="{071DAB26-0CBE-47AB-A502-CD9977497D11}" destId="{6CAB686D-D0DE-4644-951F-82D92E8EEAF7}" srcOrd="0" destOrd="0" presId="urn:microsoft.com/office/officeart/2005/8/layout/hierarchy3"/>
    <dgm:cxn modelId="{C49262A1-2012-4501-B990-B67BC669F2FF}" type="presParOf" srcId="{6CAB686D-D0DE-4644-951F-82D92E8EEAF7}" destId="{ABE426D6-6CE5-4584-A499-18A2FFDE0E84}" srcOrd="0" destOrd="0" presId="urn:microsoft.com/office/officeart/2005/8/layout/hierarchy3"/>
    <dgm:cxn modelId="{C1D4BF67-5E06-4711-9B5B-A5A82FF0ADAD}" type="presParOf" srcId="{6CAB686D-D0DE-4644-951F-82D92E8EEAF7}" destId="{1C41DB9C-1418-4F7F-98E0-1DB85A751867}" srcOrd="1" destOrd="0" presId="urn:microsoft.com/office/officeart/2005/8/layout/hierarchy3"/>
    <dgm:cxn modelId="{550EB697-2584-4A56-B4A0-137420C35D3B}" type="presParOf" srcId="{071DAB26-0CBE-47AB-A502-CD9977497D11}" destId="{D0A31568-5B50-478F-A8C2-5EEE3CF02FC2}" srcOrd="1" destOrd="0" presId="urn:microsoft.com/office/officeart/2005/8/layout/hierarchy3"/>
    <dgm:cxn modelId="{AEF7081D-7310-4746-815B-DC9C1C45E858}" type="presParOf" srcId="{D0A31568-5B50-478F-A8C2-5EEE3CF02FC2}" destId="{25E020C7-0DEC-44C6-A2C1-FD92DA72A225}" srcOrd="0" destOrd="0" presId="urn:microsoft.com/office/officeart/2005/8/layout/hierarchy3"/>
    <dgm:cxn modelId="{BB423AAF-FC1C-402B-A927-0BAC86BE0AE9}" type="presParOf" srcId="{D0A31568-5B50-478F-A8C2-5EEE3CF02FC2}" destId="{B1F141AC-2A2B-4ECB-8874-A4DF22606C4D}" srcOrd="1" destOrd="0" presId="urn:microsoft.com/office/officeart/2005/8/layout/hierarchy3"/>
    <dgm:cxn modelId="{97D2B782-60B4-4264-B40B-16D2D8F4486F}" type="presParOf" srcId="{D0A31568-5B50-478F-A8C2-5EEE3CF02FC2}" destId="{0B728F73-9902-4778-9F71-0E9E9AA7571E}" srcOrd="2" destOrd="0" presId="urn:microsoft.com/office/officeart/2005/8/layout/hierarchy3"/>
    <dgm:cxn modelId="{FA43C67E-3846-4C72-93AB-D6E08B229B72}" type="presParOf" srcId="{D0A31568-5B50-478F-A8C2-5EEE3CF02FC2}" destId="{7186EBEC-B7FB-4E5F-A819-C1BAFE9B0488}" srcOrd="3" destOrd="0" presId="urn:microsoft.com/office/officeart/2005/8/layout/hierarchy3"/>
    <dgm:cxn modelId="{73505B0E-E7AB-44B4-95B4-A83AC4E0D5D7}" type="presParOf" srcId="{D0A31568-5B50-478F-A8C2-5EEE3CF02FC2}" destId="{FB2BA9F5-94CC-4357-9B98-A98480DC9DC5}" srcOrd="4" destOrd="0" presId="urn:microsoft.com/office/officeart/2005/8/layout/hierarchy3"/>
    <dgm:cxn modelId="{D6DAADAF-5497-4396-B839-E83923E56682}" type="presParOf" srcId="{D0A31568-5B50-478F-A8C2-5EEE3CF02FC2}" destId="{87EFEB32-7D83-49A2-B334-66A633FF612A}" srcOrd="5" destOrd="0" presId="urn:microsoft.com/office/officeart/2005/8/layout/hierarchy3"/>
    <dgm:cxn modelId="{14C2855D-CF83-4B10-87A7-00A2667A090F}" type="presParOf" srcId="{D0A31568-5B50-478F-A8C2-5EEE3CF02FC2}" destId="{F2769236-A822-4007-8503-90BFD828E247}" srcOrd="6" destOrd="0" presId="urn:microsoft.com/office/officeart/2005/8/layout/hierarchy3"/>
    <dgm:cxn modelId="{3DFA05DB-6031-49EE-BD03-4AD914305E8C}" type="presParOf" srcId="{D0A31568-5B50-478F-A8C2-5EEE3CF02FC2}" destId="{F43DAC8C-2B5F-402D-ABE8-0C0CCDA1F357}" srcOrd="7" destOrd="0" presId="urn:microsoft.com/office/officeart/2005/8/layout/hierarchy3"/>
    <dgm:cxn modelId="{9B07BE73-B417-443B-9497-8D142ABB1A22}" type="presParOf" srcId="{C57DD1F4-FB41-43B6-B00D-C739815746CB}" destId="{63B2961E-57E5-4140-BD39-E4349AB89F3D}" srcOrd="3" destOrd="0" presId="urn:microsoft.com/office/officeart/2005/8/layout/hierarchy3"/>
    <dgm:cxn modelId="{6E91D4EA-78E5-42DF-8FA3-CBBCB87B000C}" type="presParOf" srcId="{63B2961E-57E5-4140-BD39-E4349AB89F3D}" destId="{0D195B2A-A079-4B7B-9F87-EC1EA5161799}" srcOrd="0" destOrd="0" presId="urn:microsoft.com/office/officeart/2005/8/layout/hierarchy3"/>
    <dgm:cxn modelId="{EDDA9A23-6AB5-41F5-A2BB-E02A47ACF6EA}" type="presParOf" srcId="{0D195B2A-A079-4B7B-9F87-EC1EA5161799}" destId="{14582CE2-C44A-443E-BA99-AF2BACC175F2}" srcOrd="0" destOrd="0" presId="urn:microsoft.com/office/officeart/2005/8/layout/hierarchy3"/>
    <dgm:cxn modelId="{05A8AF14-2A79-476A-91BD-0B694DE2281E}" type="presParOf" srcId="{0D195B2A-A079-4B7B-9F87-EC1EA5161799}" destId="{EECADD03-94CA-4CB7-9114-9F290010EBF7}" srcOrd="1" destOrd="0" presId="urn:microsoft.com/office/officeart/2005/8/layout/hierarchy3"/>
    <dgm:cxn modelId="{72FF2F41-E51C-4C70-8929-68DF952E0EFC}" type="presParOf" srcId="{63B2961E-57E5-4140-BD39-E4349AB89F3D}" destId="{28A4ACDA-28B2-4A3E-BCAD-FDA0115E82A2}" srcOrd="1" destOrd="0" presId="urn:microsoft.com/office/officeart/2005/8/layout/hierarchy3"/>
    <dgm:cxn modelId="{DADD069B-D25E-4610-91E1-4CE99AB0822F}" type="presParOf" srcId="{28A4ACDA-28B2-4A3E-BCAD-FDA0115E82A2}" destId="{2716ECC7-B181-4A6D-9A79-E7864277C643}" srcOrd="0" destOrd="0" presId="urn:microsoft.com/office/officeart/2005/8/layout/hierarchy3"/>
    <dgm:cxn modelId="{0D853A92-53FE-4E82-896C-0E8857B0ACCE}" type="presParOf" srcId="{28A4ACDA-28B2-4A3E-BCAD-FDA0115E82A2}" destId="{F27193CB-2E61-4F20-821C-B259768A85F1}" srcOrd="1" destOrd="0" presId="urn:microsoft.com/office/officeart/2005/8/layout/hierarchy3"/>
    <dgm:cxn modelId="{4C495C9C-3608-4D16-8E3F-8E2078D27E44}" type="presParOf" srcId="{28A4ACDA-28B2-4A3E-BCAD-FDA0115E82A2}" destId="{B16B6E40-0529-4851-96EC-EC026FB570BD}" srcOrd="2" destOrd="0" presId="urn:microsoft.com/office/officeart/2005/8/layout/hierarchy3"/>
    <dgm:cxn modelId="{A6B4DC78-ABC2-4AFE-A421-1E210F47E2D6}" type="presParOf" srcId="{28A4ACDA-28B2-4A3E-BCAD-FDA0115E82A2}" destId="{F57D0ACF-D036-4575-825C-2D9E2929B511}" srcOrd="3" destOrd="0" presId="urn:microsoft.com/office/officeart/2005/8/layout/hierarchy3"/>
    <dgm:cxn modelId="{A89A0137-8059-4671-8162-62920A5C987E}" type="presParOf" srcId="{28A4ACDA-28B2-4A3E-BCAD-FDA0115E82A2}" destId="{EDC9A18A-473B-442B-8E9B-FB997CB23CC6}" srcOrd="4" destOrd="0" presId="urn:microsoft.com/office/officeart/2005/8/layout/hierarchy3"/>
    <dgm:cxn modelId="{3F922A32-ED22-40FF-8536-32E69C473524}" type="presParOf" srcId="{28A4ACDA-28B2-4A3E-BCAD-FDA0115E82A2}" destId="{1E5E2C7F-0B8F-4680-AC51-0CE8EDB2887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4FFCC-6ADA-414A-AEFD-8F311A242913}">
      <dsp:nvSpPr>
        <dsp:cNvPr id="0" name=""/>
        <dsp:cNvSpPr/>
      </dsp:nvSpPr>
      <dsp:spPr>
        <a:xfrm>
          <a:off x="0" y="4600963"/>
          <a:ext cx="8229600" cy="754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возникновение у ребенка потребности опираться на данный стереотип в сходных ситуациях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600963"/>
        <a:ext cx="8229600" cy="754826"/>
      </dsp:txXfrm>
    </dsp:sp>
    <dsp:sp modelId="{131B974E-9928-4B5E-B0D5-87695422BBDB}">
      <dsp:nvSpPr>
        <dsp:cNvPr id="0" name=""/>
        <dsp:cNvSpPr/>
      </dsp:nvSpPr>
      <dsp:spPr>
        <a:xfrm rot="10800000">
          <a:off x="0" y="3451362"/>
          <a:ext cx="8229600" cy="11609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выработка стереотипа, при котором ребенок ощущает социальную значимость нравственного поступка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451362"/>
        <a:ext cx="8229600" cy="754332"/>
      </dsp:txXfrm>
    </dsp:sp>
    <dsp:sp modelId="{36DF6237-694C-44F0-8A87-3BB2A303555F}">
      <dsp:nvSpPr>
        <dsp:cNvPr id="0" name=""/>
        <dsp:cNvSpPr/>
      </dsp:nvSpPr>
      <dsp:spPr>
        <a:xfrm rot="10800000">
          <a:off x="0" y="2301762"/>
          <a:ext cx="8229600" cy="11609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повторение образца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301762"/>
        <a:ext cx="8229600" cy="754332"/>
      </dsp:txXfrm>
    </dsp:sp>
    <dsp:sp modelId="{3568D285-220E-45C6-8107-28FFA158B697}">
      <dsp:nvSpPr>
        <dsp:cNvPr id="0" name=""/>
        <dsp:cNvSpPr/>
      </dsp:nvSpPr>
      <dsp:spPr>
        <a:xfrm rot="10800000">
          <a:off x="0" y="1180987"/>
          <a:ext cx="8229600" cy="11609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действие ребенка по образцу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180987"/>
        <a:ext cx="8229600" cy="754332"/>
      </dsp:txXfrm>
    </dsp:sp>
    <dsp:sp modelId="{11826677-A887-4CF3-9735-DD3C35D5485E}">
      <dsp:nvSpPr>
        <dsp:cNvPr id="0" name=""/>
        <dsp:cNvSpPr/>
      </dsp:nvSpPr>
      <dsp:spPr>
        <a:xfrm rot="10800000">
          <a:off x="0" y="2561"/>
          <a:ext cx="8229600" cy="11609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выдвижение образца нравственного поведения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561"/>
        <a:ext cx="8229600" cy="754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74BA7-9151-4AF6-AADB-9DAFA2B21BFB}">
      <dsp:nvSpPr>
        <dsp:cNvPr id="0" name=""/>
        <dsp:cNvSpPr/>
      </dsp:nvSpPr>
      <dsp:spPr>
        <a:xfrm>
          <a:off x="1552" y="51510"/>
          <a:ext cx="1783972" cy="891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 технологическому процессу </a:t>
          </a:r>
          <a:endParaRPr lang="ru-RU" sz="1500" kern="1200" dirty="0"/>
        </a:p>
      </dsp:txBody>
      <dsp:txXfrm>
        <a:off x="27677" y="77635"/>
        <a:ext cx="1731722" cy="839736"/>
      </dsp:txXfrm>
    </dsp:sp>
    <dsp:sp modelId="{FF39EB48-D7C8-4456-BE14-5F98268636AD}">
      <dsp:nvSpPr>
        <dsp:cNvPr id="0" name=""/>
        <dsp:cNvSpPr/>
      </dsp:nvSpPr>
      <dsp:spPr>
        <a:xfrm>
          <a:off x="179949" y="943496"/>
          <a:ext cx="178397" cy="668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989"/>
              </a:lnTo>
              <a:lnTo>
                <a:pt x="178397" y="66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CE1AC-940D-4C38-937F-1AFF1AEA51A5}">
      <dsp:nvSpPr>
        <dsp:cNvPr id="0" name=""/>
        <dsp:cNvSpPr/>
      </dsp:nvSpPr>
      <dsp:spPr>
        <a:xfrm>
          <a:off x="358346" y="1166493"/>
          <a:ext cx="1427178" cy="8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рисованные</a:t>
          </a:r>
          <a:endParaRPr lang="ru-RU" sz="1200" kern="1200" dirty="0"/>
        </a:p>
      </dsp:txBody>
      <dsp:txXfrm>
        <a:off x="384471" y="1192618"/>
        <a:ext cx="1374928" cy="839736"/>
      </dsp:txXfrm>
    </dsp:sp>
    <dsp:sp modelId="{9C4E4686-B4B6-4E83-ADC2-847B78E58E60}">
      <dsp:nvSpPr>
        <dsp:cNvPr id="0" name=""/>
        <dsp:cNvSpPr/>
      </dsp:nvSpPr>
      <dsp:spPr>
        <a:xfrm>
          <a:off x="179949" y="943496"/>
          <a:ext cx="178397" cy="1783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972"/>
              </a:lnTo>
              <a:lnTo>
                <a:pt x="178397" y="1783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6FC5B-A1AB-4E8F-B8C5-4F03BE071C4B}">
      <dsp:nvSpPr>
        <dsp:cNvPr id="0" name=""/>
        <dsp:cNvSpPr/>
      </dsp:nvSpPr>
      <dsp:spPr>
        <a:xfrm>
          <a:off x="358346" y="2281475"/>
          <a:ext cx="1427178" cy="8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кукольные</a:t>
          </a:r>
          <a:endParaRPr lang="ru-RU" sz="1200" kern="1200" dirty="0"/>
        </a:p>
      </dsp:txBody>
      <dsp:txXfrm>
        <a:off x="384471" y="2307600"/>
        <a:ext cx="1374928" cy="839736"/>
      </dsp:txXfrm>
    </dsp:sp>
    <dsp:sp modelId="{8B5CEDDA-14C8-4E14-9937-8BD8AE5A2B2A}">
      <dsp:nvSpPr>
        <dsp:cNvPr id="0" name=""/>
        <dsp:cNvSpPr/>
      </dsp:nvSpPr>
      <dsp:spPr>
        <a:xfrm>
          <a:off x="179949" y="943496"/>
          <a:ext cx="178397" cy="2898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8955"/>
              </a:lnTo>
              <a:lnTo>
                <a:pt x="178397" y="2898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9A834-FF7B-4842-8999-A629998D8230}">
      <dsp:nvSpPr>
        <dsp:cNvPr id="0" name=""/>
        <dsp:cNvSpPr/>
      </dsp:nvSpPr>
      <dsp:spPr>
        <a:xfrm>
          <a:off x="358346" y="3396458"/>
          <a:ext cx="1427178" cy="8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компьютерные</a:t>
          </a:r>
          <a:endParaRPr lang="ru-RU" sz="1200" kern="1200" dirty="0"/>
        </a:p>
      </dsp:txBody>
      <dsp:txXfrm>
        <a:off x="384471" y="3422583"/>
        <a:ext cx="1374928" cy="839736"/>
      </dsp:txXfrm>
    </dsp:sp>
    <dsp:sp modelId="{BFF613DE-3B12-469F-8539-FB5E40F9D576}">
      <dsp:nvSpPr>
        <dsp:cNvPr id="0" name=""/>
        <dsp:cNvSpPr/>
      </dsp:nvSpPr>
      <dsp:spPr>
        <a:xfrm>
          <a:off x="179949" y="943496"/>
          <a:ext cx="178397" cy="4013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3938"/>
              </a:lnTo>
              <a:lnTo>
                <a:pt x="178397" y="4013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7035A-1997-4C88-9252-30E2075E747E}">
      <dsp:nvSpPr>
        <dsp:cNvPr id="0" name=""/>
        <dsp:cNvSpPr/>
      </dsp:nvSpPr>
      <dsp:spPr>
        <a:xfrm>
          <a:off x="358346" y="4511441"/>
          <a:ext cx="1427178" cy="8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пластилиновые</a:t>
          </a:r>
          <a:endParaRPr lang="ru-RU" sz="1200" kern="1200" dirty="0"/>
        </a:p>
      </dsp:txBody>
      <dsp:txXfrm>
        <a:off x="384471" y="4537566"/>
        <a:ext cx="1374928" cy="839736"/>
      </dsp:txXfrm>
    </dsp:sp>
    <dsp:sp modelId="{7EAFBFA6-06A6-48C6-AFB4-F68BC20F3B1F}">
      <dsp:nvSpPr>
        <dsp:cNvPr id="0" name=""/>
        <dsp:cNvSpPr/>
      </dsp:nvSpPr>
      <dsp:spPr>
        <a:xfrm>
          <a:off x="2231517" y="51510"/>
          <a:ext cx="1783972" cy="891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 продолжительности </a:t>
          </a:r>
          <a:endParaRPr lang="ru-RU" sz="1500" kern="1200" dirty="0"/>
        </a:p>
      </dsp:txBody>
      <dsp:txXfrm>
        <a:off x="2257642" y="77635"/>
        <a:ext cx="1731722" cy="839736"/>
      </dsp:txXfrm>
    </dsp:sp>
    <dsp:sp modelId="{6129AF15-B487-4EFA-BFAC-085753859C72}">
      <dsp:nvSpPr>
        <dsp:cNvPr id="0" name=""/>
        <dsp:cNvSpPr/>
      </dsp:nvSpPr>
      <dsp:spPr>
        <a:xfrm>
          <a:off x="2409915" y="943496"/>
          <a:ext cx="178397" cy="668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989"/>
              </a:lnTo>
              <a:lnTo>
                <a:pt x="178397" y="66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F7C3C-958B-441F-9F37-517802D930B3}">
      <dsp:nvSpPr>
        <dsp:cNvPr id="0" name=""/>
        <dsp:cNvSpPr/>
      </dsp:nvSpPr>
      <dsp:spPr>
        <a:xfrm>
          <a:off x="2588312" y="1166493"/>
          <a:ext cx="1427178" cy="8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полнометражные (более 70 минут)</a:t>
          </a:r>
          <a:endParaRPr lang="ru-RU" sz="1200" kern="1200" dirty="0"/>
        </a:p>
      </dsp:txBody>
      <dsp:txXfrm>
        <a:off x="2614437" y="1192618"/>
        <a:ext cx="1374928" cy="839736"/>
      </dsp:txXfrm>
    </dsp:sp>
    <dsp:sp modelId="{1422564A-FC89-47EB-BBB5-7EF79FEE6698}">
      <dsp:nvSpPr>
        <dsp:cNvPr id="0" name=""/>
        <dsp:cNvSpPr/>
      </dsp:nvSpPr>
      <dsp:spPr>
        <a:xfrm>
          <a:off x="2409915" y="943496"/>
          <a:ext cx="178397" cy="1783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972"/>
              </a:lnTo>
              <a:lnTo>
                <a:pt x="178397" y="1783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4A5C8-A34F-41A7-8A9B-FFBEDA21B872}">
      <dsp:nvSpPr>
        <dsp:cNvPr id="0" name=""/>
        <dsp:cNvSpPr/>
      </dsp:nvSpPr>
      <dsp:spPr>
        <a:xfrm>
          <a:off x="2588312" y="2281475"/>
          <a:ext cx="1427178" cy="8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короткометражные (10–30 минут)</a:t>
          </a:r>
          <a:endParaRPr lang="ru-RU" sz="1200" kern="1200" dirty="0"/>
        </a:p>
      </dsp:txBody>
      <dsp:txXfrm>
        <a:off x="2614437" y="2307600"/>
        <a:ext cx="1374928" cy="839736"/>
      </dsp:txXfrm>
    </dsp:sp>
    <dsp:sp modelId="{ABE426D6-6CE5-4584-A499-18A2FFDE0E84}">
      <dsp:nvSpPr>
        <dsp:cNvPr id="0" name=""/>
        <dsp:cNvSpPr/>
      </dsp:nvSpPr>
      <dsp:spPr>
        <a:xfrm>
          <a:off x="4461483" y="51510"/>
          <a:ext cx="1783972" cy="891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 жанрам </a:t>
          </a:r>
          <a:endParaRPr lang="ru-RU" sz="1500" kern="1200" dirty="0"/>
        </a:p>
      </dsp:txBody>
      <dsp:txXfrm>
        <a:off x="4487608" y="77635"/>
        <a:ext cx="1731722" cy="839736"/>
      </dsp:txXfrm>
    </dsp:sp>
    <dsp:sp modelId="{25E020C7-0DEC-44C6-A2C1-FD92DA72A225}">
      <dsp:nvSpPr>
        <dsp:cNvPr id="0" name=""/>
        <dsp:cNvSpPr/>
      </dsp:nvSpPr>
      <dsp:spPr>
        <a:xfrm>
          <a:off x="4639880" y="943496"/>
          <a:ext cx="178397" cy="668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989"/>
              </a:lnTo>
              <a:lnTo>
                <a:pt x="178397" y="66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141AC-2A2B-4ECB-8874-A4DF22606C4D}">
      <dsp:nvSpPr>
        <dsp:cNvPr id="0" name=""/>
        <dsp:cNvSpPr/>
      </dsp:nvSpPr>
      <dsp:spPr>
        <a:xfrm>
          <a:off x="4818278" y="1166493"/>
          <a:ext cx="1427178" cy="8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познавательные</a:t>
          </a:r>
          <a:endParaRPr lang="ru-RU" sz="1200" kern="1200" dirty="0"/>
        </a:p>
      </dsp:txBody>
      <dsp:txXfrm>
        <a:off x="4844403" y="1192618"/>
        <a:ext cx="1374928" cy="839736"/>
      </dsp:txXfrm>
    </dsp:sp>
    <dsp:sp modelId="{0B728F73-9902-4778-9F71-0E9E9AA7571E}">
      <dsp:nvSpPr>
        <dsp:cNvPr id="0" name=""/>
        <dsp:cNvSpPr/>
      </dsp:nvSpPr>
      <dsp:spPr>
        <a:xfrm>
          <a:off x="4639880" y="943496"/>
          <a:ext cx="178397" cy="1783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972"/>
              </a:lnTo>
              <a:lnTo>
                <a:pt x="178397" y="1783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6EBEC-B7FB-4E5F-A819-C1BAFE9B0488}">
      <dsp:nvSpPr>
        <dsp:cNvPr id="0" name=""/>
        <dsp:cNvSpPr/>
      </dsp:nvSpPr>
      <dsp:spPr>
        <a:xfrm>
          <a:off x="4818278" y="2281475"/>
          <a:ext cx="1427178" cy="8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фантастические</a:t>
          </a:r>
          <a:endParaRPr lang="ru-RU" sz="1200" kern="1200" dirty="0"/>
        </a:p>
      </dsp:txBody>
      <dsp:txXfrm>
        <a:off x="4844403" y="2307600"/>
        <a:ext cx="1374928" cy="839736"/>
      </dsp:txXfrm>
    </dsp:sp>
    <dsp:sp modelId="{FB2BA9F5-94CC-4357-9B98-A98480DC9DC5}">
      <dsp:nvSpPr>
        <dsp:cNvPr id="0" name=""/>
        <dsp:cNvSpPr/>
      </dsp:nvSpPr>
      <dsp:spPr>
        <a:xfrm>
          <a:off x="4639880" y="943496"/>
          <a:ext cx="178397" cy="2898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8955"/>
              </a:lnTo>
              <a:lnTo>
                <a:pt x="178397" y="2898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FEB32-7D83-49A2-B334-66A633FF612A}">
      <dsp:nvSpPr>
        <dsp:cNvPr id="0" name=""/>
        <dsp:cNvSpPr/>
      </dsp:nvSpPr>
      <dsp:spPr>
        <a:xfrm>
          <a:off x="4818278" y="3396458"/>
          <a:ext cx="1427178" cy="8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приключения</a:t>
          </a:r>
          <a:endParaRPr lang="ru-RU" sz="1200" kern="1200" dirty="0"/>
        </a:p>
      </dsp:txBody>
      <dsp:txXfrm>
        <a:off x="4844403" y="3422583"/>
        <a:ext cx="1374928" cy="839736"/>
      </dsp:txXfrm>
    </dsp:sp>
    <dsp:sp modelId="{F2769236-A822-4007-8503-90BFD828E247}">
      <dsp:nvSpPr>
        <dsp:cNvPr id="0" name=""/>
        <dsp:cNvSpPr/>
      </dsp:nvSpPr>
      <dsp:spPr>
        <a:xfrm>
          <a:off x="4639880" y="943496"/>
          <a:ext cx="178397" cy="4013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3938"/>
              </a:lnTo>
              <a:lnTo>
                <a:pt x="178397" y="4013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DAC8C-2B5F-402D-ABE8-0C0CCDA1F357}">
      <dsp:nvSpPr>
        <dsp:cNvPr id="0" name=""/>
        <dsp:cNvSpPr/>
      </dsp:nvSpPr>
      <dsp:spPr>
        <a:xfrm>
          <a:off x="4818278" y="4511441"/>
          <a:ext cx="1427178" cy="8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 животных и природу </a:t>
          </a:r>
          <a:endParaRPr lang="ru-RU" sz="1200" kern="1200" dirty="0"/>
        </a:p>
      </dsp:txBody>
      <dsp:txXfrm>
        <a:off x="4844403" y="4537566"/>
        <a:ext cx="1374928" cy="839736"/>
      </dsp:txXfrm>
    </dsp:sp>
    <dsp:sp modelId="{14582CE2-C44A-443E-BA99-AF2BACC175F2}">
      <dsp:nvSpPr>
        <dsp:cNvPr id="0" name=""/>
        <dsp:cNvSpPr/>
      </dsp:nvSpPr>
      <dsp:spPr>
        <a:xfrm>
          <a:off x="6691449" y="51510"/>
          <a:ext cx="1783972" cy="891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 странам-производителям</a:t>
          </a:r>
          <a:endParaRPr lang="ru-RU" sz="1500" kern="1200" dirty="0"/>
        </a:p>
      </dsp:txBody>
      <dsp:txXfrm>
        <a:off x="6717574" y="77635"/>
        <a:ext cx="1731722" cy="839736"/>
      </dsp:txXfrm>
    </dsp:sp>
    <dsp:sp modelId="{2716ECC7-B181-4A6D-9A79-E7864277C643}">
      <dsp:nvSpPr>
        <dsp:cNvPr id="0" name=""/>
        <dsp:cNvSpPr/>
      </dsp:nvSpPr>
      <dsp:spPr>
        <a:xfrm>
          <a:off x="6869846" y="943496"/>
          <a:ext cx="178397" cy="668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989"/>
              </a:lnTo>
              <a:lnTo>
                <a:pt x="178397" y="668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193CB-2E61-4F20-821C-B259768A85F1}">
      <dsp:nvSpPr>
        <dsp:cNvPr id="0" name=""/>
        <dsp:cNvSpPr/>
      </dsp:nvSpPr>
      <dsp:spPr>
        <a:xfrm>
          <a:off x="7048243" y="1166493"/>
          <a:ext cx="1427178" cy="8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Российские (советские)</a:t>
          </a:r>
          <a:endParaRPr lang="ru-RU" sz="1200" kern="1200" dirty="0"/>
        </a:p>
      </dsp:txBody>
      <dsp:txXfrm>
        <a:off x="7074368" y="1192618"/>
        <a:ext cx="1374928" cy="839736"/>
      </dsp:txXfrm>
    </dsp:sp>
    <dsp:sp modelId="{B16B6E40-0529-4851-96EC-EC026FB570BD}">
      <dsp:nvSpPr>
        <dsp:cNvPr id="0" name=""/>
        <dsp:cNvSpPr/>
      </dsp:nvSpPr>
      <dsp:spPr>
        <a:xfrm>
          <a:off x="6869846" y="943496"/>
          <a:ext cx="178397" cy="1783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972"/>
              </a:lnTo>
              <a:lnTo>
                <a:pt x="178397" y="1783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D0ACF-D036-4575-825C-2D9E2929B511}">
      <dsp:nvSpPr>
        <dsp:cNvPr id="0" name=""/>
        <dsp:cNvSpPr/>
      </dsp:nvSpPr>
      <dsp:spPr>
        <a:xfrm>
          <a:off x="7048243" y="2281475"/>
          <a:ext cx="1427178" cy="8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американские</a:t>
          </a:r>
          <a:endParaRPr lang="ru-RU" sz="1200" kern="1200" dirty="0"/>
        </a:p>
      </dsp:txBody>
      <dsp:txXfrm>
        <a:off x="7074368" y="2307600"/>
        <a:ext cx="1374928" cy="839736"/>
      </dsp:txXfrm>
    </dsp:sp>
    <dsp:sp modelId="{EDC9A18A-473B-442B-8E9B-FB997CB23CC6}">
      <dsp:nvSpPr>
        <dsp:cNvPr id="0" name=""/>
        <dsp:cNvSpPr/>
      </dsp:nvSpPr>
      <dsp:spPr>
        <a:xfrm>
          <a:off x="6869846" y="943496"/>
          <a:ext cx="178397" cy="2898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8955"/>
              </a:lnTo>
              <a:lnTo>
                <a:pt x="178397" y="2898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E2C7F-0B8F-4680-AC51-0CE8EDB28878}">
      <dsp:nvSpPr>
        <dsp:cNvPr id="0" name=""/>
        <dsp:cNvSpPr/>
      </dsp:nvSpPr>
      <dsp:spPr>
        <a:xfrm>
          <a:off x="7048243" y="3396458"/>
          <a:ext cx="1427178" cy="8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японские</a:t>
          </a:r>
          <a:endParaRPr lang="ru-RU" sz="1200" kern="1200" dirty="0"/>
        </a:p>
      </dsp:txBody>
      <dsp:txXfrm>
        <a:off x="7074368" y="3422583"/>
        <a:ext cx="1374928" cy="839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http://www.kingfishrestaurants.com/wp-content/uploads/2018/02/balloons-1-1024x36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081192" cy="21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s://www.allstick.ru/@s/image-cache/beb/bebb46083881-u..product~18~18861~5bd95d4c98f1a.fit.max.w.1000~xgxgxgx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01" y="3755659"/>
            <a:ext cx="4544695" cy="313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c.pics.livejournal.com/lilekootherd/62877114/234401/234401_original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7375" y="0"/>
            <a:ext cx="2448272" cy="246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«Мультипликационные фильмы как средство нравственного воспитания детей старшего возраста»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3416424" cy="91095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Подготовила</a:t>
            </a:r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оспитатель Савина И.Е.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052736"/>
            <a:ext cx="7037384" cy="4320480"/>
          </a:xfrm>
        </p:spPr>
        <p:txBody>
          <a:bodyPr>
            <a:normAutofit fontScale="92500" lnSpcReduction="10000"/>
          </a:bodyPr>
          <a:lstStyle/>
          <a:p>
            <a:pPr marL="274320" indent="27432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проведения экспериментальной работы было доказано и подтверждено, что предложенная методика работы с детьми оправдала себя. Прежде всего, это нашло отражение в реальном поведении детей. У них сформировались представления о нравственных качествах. Дети способны понимать интересы, настроение близкого окружения, соотносят собственные чувства, желания с возможностями и желаниями других людей. В эмоциональной сфере у ребят также произошли существенные изменения. Они стали более чутко и гуманно относиться к другим людям, проявляют эмоциональные реакции при просмотре мультипликационного фильма.</a:t>
            </a:r>
          </a:p>
          <a:p>
            <a:pPr marL="274320" indent="27432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это говорит об эффективности 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27432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целесообразности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примененного комплекса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27432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200" dirty="0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8572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269736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36912"/>
            <a:ext cx="85725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5702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332656"/>
            <a:ext cx="6933456" cy="3816424"/>
          </a:xfrm>
        </p:spPr>
        <p:txBody>
          <a:bodyPr>
            <a:normAutofit fontScale="70000" lnSpcReduction="20000"/>
          </a:bodyPr>
          <a:lstStyle/>
          <a:p>
            <a:pPr marL="274320" indent="274320" algn="just" fontAlgn="auto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теоретически обосновать влияние мультипликационных фильмов на нравственное воспитание детей старшего возраста и разработать комплекс мероприятий для нравственного воспитания детей старшего дошкольного возраста средствами мультипликационных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фильмов.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274320" algn="just" fontAlgn="auto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 нравственного воспитания детей старшего дошкольного возраста в дошкольной образовательной организации.</a:t>
            </a:r>
          </a:p>
          <a:p>
            <a:pPr marL="274320" indent="274320" algn="just" fontAlgn="auto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мультфильмы как средство нравственного воспитания детей старшего дошкольного возраста в дошкольной образовательной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04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256032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256032" algn="just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рассмотреть содержание и сущность нравственного воспитания в психолого-педагогической литературе; </a:t>
            </a:r>
          </a:p>
          <a:p>
            <a:pPr marL="365760" indent="256032" algn="just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выявить особенности нравственного развития детей старшего дошкольного возраста; </a:t>
            </a:r>
          </a:p>
          <a:p>
            <a:pPr marL="365760" indent="256032" algn="just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 воспитательный потенциал мультфильмов в нравственном воспитании детей старшего дошкольного возраста;</a:t>
            </a:r>
          </a:p>
          <a:p>
            <a:pPr marL="365760" indent="256032" algn="just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составить программу нравственного воспитания детей старшего дошкольного возраста средствами мультипликационных фильмов.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122970"/>
            <a:ext cx="6120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обусловлена тем, что проблема нравственного воспитания детей постоянно находится в центре внимания общества. Необходимо научить ребенка отличать добро от зла. В этом могут помочь мультфильмы, ведь сюжеты многих картин приближены к реальным жизненным ситуациям, которые расскажут ребенку, каким образом следует вести себя, а любимые герои покажут, как надо поступать в той или иной ситуации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65760" indent="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мультипликационные фильмы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способствовать нравственному развитию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старших дошкольников.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7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4752528"/>
          </a:xfrm>
        </p:spPr>
        <p:txBody>
          <a:bodyPr>
            <a:noAutofit/>
          </a:bodyPr>
          <a:lstStyle/>
          <a:p>
            <a:pPr marL="27432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Сократ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(469 - 399 гг. до н.э.) считал, что целью воспитания должно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изучение природы вещей, а познание самого себя,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нравственности. </a:t>
            </a:r>
          </a:p>
          <a:p>
            <a:pPr marL="36576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    Платон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(427 - 347 гг. до н.э.) говорил, что приближение в высшей идее блага осуществляется главным образом путем воспитания, в том числе и нравственного, которому придается особое значение.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А. Каменский (1592 – 1670 гг.) - «Научись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сперва добрым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нравам,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затем мудрости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ибо без первой трудно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последней». </a:t>
            </a:r>
          </a:p>
          <a:p>
            <a:pPr marL="36576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(1926-1933 гг.) считал,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«незыблемая основа нравственного убеждения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закладывается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детстве и раннем отрочестве,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добро и зло, честь и бесчестье,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справедливость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несправедливость доступны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пониманию ребенка лишь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условии яркой наглядности, очевидности морального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смысла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того, что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видит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делает, наблюдает»</a:t>
            </a:r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335544" y="116632"/>
            <a:ext cx="778720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Сущность и содержание нравственного воспитания детей старшего дошкольного возраста:</a:t>
            </a:r>
          </a:p>
        </p:txBody>
      </p:sp>
    </p:spTree>
    <p:extLst>
      <p:ext uri="{BB962C8B-B14F-4D97-AF65-F5344CB8AC3E}">
        <p14:creationId xmlns:p14="http://schemas.microsoft.com/office/powerpoint/2010/main" val="264381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983685"/>
              </p:ext>
            </p:extLst>
          </p:nvPr>
        </p:nvGraphicFramePr>
        <p:xfrm>
          <a:off x="645431" y="1239000"/>
          <a:ext cx="8229600" cy="535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Сущность и содержание нравственного воспитания детей старшего дошкольного возраста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1148"/>
              </p:ext>
            </p:extLst>
          </p:nvPr>
        </p:nvGraphicFramePr>
        <p:xfrm>
          <a:off x="395536" y="1214422"/>
          <a:ext cx="8476974" cy="545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25388"/>
            <a:ext cx="7182540" cy="98903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мультипликационных фильмов для детей старшего возраста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67544" y="1147503"/>
            <a:ext cx="8229600" cy="5665873"/>
          </a:xfrm>
        </p:spPr>
        <p:txBody>
          <a:bodyPr>
            <a:normAutofit fontScale="25000" lnSpcReduction="20000"/>
          </a:bodyPr>
          <a:lstStyle/>
          <a:p>
            <a:pPr marL="365760" indent="4572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Шесть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ситуаций, помогающих детям понимать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нравственные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4572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эталоны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заложенные в мультипликации  (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Куниченко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О.В.) :</a:t>
            </a:r>
          </a:p>
          <a:p>
            <a:pPr marL="1623060" lvl="3" indent="0" algn="just">
              <a:spcBef>
                <a:spcPts val="0"/>
              </a:spcBef>
              <a:buNone/>
              <a:defRPr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ситуация сознательного восприятия и понимания мультфильма, включающая постановку вопросов, стимулирование детских высказываний и интерпретации происходящих событий с целью понимания происходящего на экране, восприятия нравственных понятий.</a:t>
            </a:r>
          </a:p>
          <a:p>
            <a:pPr marL="365760" indent="457200" algn="just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Вторая ситуация выделения нравственного содержания мультипликационного фильма или отдельных его эпизодов, способствующая выработке нравственных оценок, пониманию мотивов поведения героев.</a:t>
            </a:r>
          </a:p>
          <a:p>
            <a:pPr marL="365760" indent="457200" algn="just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Третья ситуация проявления нравственных чувств, нацеленная на пробуждение морального переживания и актуализацию эмоционального отношения детей к увиденным героям.</a:t>
            </a:r>
          </a:p>
          <a:p>
            <a:pPr marL="365760" indent="457200" algn="just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Четвертая ситуация, побуждающая задавать вопросы в 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диалоге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 взрослым о затрагивающих детские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чувства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нравственных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проблемах. </a:t>
            </a:r>
          </a:p>
          <a:p>
            <a:pPr marL="365760" indent="457200" algn="just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Пятая ситуация акцентирования внимания ребенка на 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нравственных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конфликтах персонажей мультфильма,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аналогичные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событиям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из собственного нравственного опыта.</a:t>
            </a:r>
          </a:p>
          <a:p>
            <a:pPr marL="365760" indent="457200" algn="just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Шестая ситуация переноса нравственных установок 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мультфильма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 собственное поведение, связанная с 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сочувствием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герою, видением себя на его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месте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(развитие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), совместным с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ним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поиском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морально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приемлемого выхода из 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затруднительного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положения.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131840"/>
            <a:ext cx="7310616" cy="1015663"/>
          </a:xfrm>
        </p:spPr>
        <p:txBody>
          <a:bodyPr wrap="square" lIns="91440" rIns="91440" bIns="45720">
            <a:spAutoFit/>
          </a:bodyPr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Влияние мультипликационных фильмов на нравственное воспитание старшего дошкольника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психолого-педагогической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2573382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5169172"/>
          </a:xfrm>
        </p:spPr>
        <p:txBody>
          <a:bodyPr>
            <a:normAutofit/>
          </a:bodyPr>
          <a:lstStyle/>
          <a:p>
            <a:pPr indent="255588" algn="just">
              <a:spcBef>
                <a:spcPct val="0"/>
              </a:spcBef>
              <a:buFont typeface="Wingdings 3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Комплекс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мероприятий по нравственному развитию детей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старшего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дошкольного возраста посредством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255588" algn="just">
              <a:spcBef>
                <a:spcPct val="0"/>
              </a:spcBef>
              <a:buFont typeface="Wingdings 3" pitchFamily="18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мультипликационных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фильмов:</a:t>
            </a:r>
          </a:p>
          <a:p>
            <a:pPr indent="255588" algn="just"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Обогащение развивающей среды: создание видео уголка, организация книжной выставки по мультфильмам, оформление мини-музея (игрушки – герои из мультфильмов) - создание благоприятных условий для знакомства воспитанников с миром мультипликации;</a:t>
            </a:r>
          </a:p>
          <a:p>
            <a:pPr indent="255588" algn="just"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Подборка и просмотр мультипликационных фильмов  - формирование у детей интереса к просмотру «правильных» мультфильмов;</a:t>
            </a:r>
          </a:p>
          <a:p>
            <a:pPr indent="255588" algn="just"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Проведение с детьми бесед, театрализованных представлений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мотивам мультфильмов дают возможность понять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герой, анализировать его поступки, понимать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мораль;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255588" algn="just"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Организация выставки рисунков «Любимый герой из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мультфильма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в основе создаваемого ими изображения лежат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впечатления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255588" algn="just"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Проведение консультации для родителей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indent="0" algn="just"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рекомендация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родителям по подбору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мультфильмов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просмотра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детям.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14290"/>
            <a:ext cx="7182540" cy="128589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Экспериментальная работа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повышению уровня нравственного воспитания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старших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дошкольников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2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Содержимое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824787"/>
              </p:ext>
            </p:extLst>
          </p:nvPr>
        </p:nvGraphicFramePr>
        <p:xfrm>
          <a:off x="395536" y="1349146"/>
          <a:ext cx="8748464" cy="5508854"/>
        </p:xfrm>
        <a:graphic>
          <a:graphicData uri="http://schemas.openxmlformats.org/drawingml/2006/table">
            <a:tbl>
              <a:tblPr/>
              <a:tblGrid>
                <a:gridCol w="4374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Направления нравственного развития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мультипликационного фильма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1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эмоциональной отзывчивости, сопереживания (милосердие, добросердечность), умение распознавать чувства и эмоции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«Винни Пух и день забот» , 1972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 ослик счастье искал», 1971г.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«Мама для мамонтенка», 1981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«Просто так», 1976 г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Крошка Енот, 1974 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1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Формирование общей культуры личности детей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«Баранкин, будь человеком», 1963г.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«Без этого нельзя», 1971г.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«Винни Пух идет в гости», 1971г.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нравственных привычек, умений и навыков поведения (отзывчивости — внимания и умения заботиться о ближнем, оказание помощи близким и нуждающимся)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«Крепыш», 1950г.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«Мешок яблок», 1974г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«Цветик-семицветик», 1948 г.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«Уступите мне дорогу», 1975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1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Формирование нравственных убеждений (способности к различию добра и зла, долга и справедливости).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«Аленький цветочек», 1952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«Лисичка со скалочкой», 1977г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«Птичка Тари», 1976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4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Формирование представлений о дружбе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«Стрела улетает в сказку», 1954г.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 дороге с облаками», 1984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1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Формирование патриотических чувств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«Сердце храбреца», 1951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«Легенда о старом маяке», 1976г.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«Солдатская сказка», 1983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85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духовно -нравственных качеств (стыдливость, правдивость, трудолюбие, послушание, уважение).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Гуси Лебеди, 1949г.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«Дудочка и кувшинчик», 1950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«Волк и теленок», 1984 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«Мороз Иванович», 1981 г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Мультипликационный проект «Гора самоцветов» 2004г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A838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95493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 мультипликационных фильмов для повышения уровня нравственного развития старших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2138963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1147</Words>
  <Application>Microsoft Office PowerPoint</Application>
  <PresentationFormat>Экран (4:3)</PresentationFormat>
  <Paragraphs>124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Wingdings 2</vt:lpstr>
      <vt:lpstr>Wingdings 3</vt:lpstr>
      <vt:lpstr>Тема Office</vt:lpstr>
      <vt:lpstr>«Мультипликационные фильмы как средство нравственного воспитания детей старшего возраста» </vt:lpstr>
      <vt:lpstr>Презентация PowerPoint</vt:lpstr>
      <vt:lpstr>Презентация PowerPoint</vt:lpstr>
      <vt:lpstr>Сущность и содержание нравственного воспитания детей старшего дошкольного возраста:</vt:lpstr>
      <vt:lpstr>Сущность и содержание нравственного воспитания детей старшего дошкольного возраста</vt:lpstr>
      <vt:lpstr>Характеристика мультипликационных фильмов для детей старшего возраста</vt:lpstr>
      <vt:lpstr>Влияние мультипликационных фильмов на нравственное воспитание старшего дошкольника  в психолого-педагогической литературе</vt:lpstr>
      <vt:lpstr>Экспериментальная работа по повышению уровня нравственного воспитания  старших дошкольников </vt:lpstr>
      <vt:lpstr>Список мультипликационных фильмов для повышения уровня нравственного развития старших дошкольников</vt:lpstr>
      <vt:lpstr>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7</cp:revision>
  <dcterms:created xsi:type="dcterms:W3CDTF">2019-07-19T05:45:56Z</dcterms:created>
  <dcterms:modified xsi:type="dcterms:W3CDTF">2023-12-06T08:28:39Z</dcterms:modified>
</cp:coreProperties>
</file>